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83" r:id="rId1"/>
    <p:sldMasterId id="2147483684" r:id="rId2"/>
    <p:sldMasterId id="2147483696" r:id="rId3"/>
  </p:sldMasterIdLst>
  <p:notesMasterIdLst>
    <p:notesMasterId r:id="rId46"/>
  </p:notesMasterIdLst>
  <p:sldIdLst>
    <p:sldId id="256" r:id="rId4"/>
    <p:sldId id="2145707016" r:id="rId5"/>
    <p:sldId id="2145707017" r:id="rId6"/>
    <p:sldId id="2145707018" r:id="rId7"/>
    <p:sldId id="2145707019"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92" r:id="rId25"/>
    <p:sldId id="294" r:id="rId26"/>
    <p:sldId id="335" r:id="rId27"/>
    <p:sldId id="304" r:id="rId28"/>
    <p:sldId id="307" r:id="rId29"/>
    <p:sldId id="305" r:id="rId30"/>
    <p:sldId id="623" r:id="rId31"/>
    <p:sldId id="343" r:id="rId32"/>
    <p:sldId id="327" r:id="rId33"/>
    <p:sldId id="325" r:id="rId34"/>
    <p:sldId id="337" r:id="rId35"/>
    <p:sldId id="298" r:id="rId36"/>
    <p:sldId id="274" r:id="rId37"/>
    <p:sldId id="275" r:id="rId38"/>
    <p:sldId id="276" r:id="rId39"/>
    <p:sldId id="277" r:id="rId40"/>
    <p:sldId id="624" r:id="rId41"/>
    <p:sldId id="278" r:id="rId42"/>
    <p:sldId id="279" r:id="rId43"/>
    <p:sldId id="280" r:id="rId44"/>
    <p:sldId id="281" r:id="rId45"/>
  </p:sldIdLst>
  <p:sldSz cx="9144000" cy="5143500" type="screen16x9"/>
  <p:notesSz cx="6858000" cy="9144000"/>
  <p:embeddedFontLst>
    <p:embeddedFont>
      <p:font typeface="Alegreya Sans" panose="020B0604020202020204" charset="0"/>
      <p:regular r:id="rId47"/>
      <p:bold r:id="rId48"/>
      <p:italic r:id="rId49"/>
      <p:boldItalic r:id="rId50"/>
    </p:embeddedFont>
    <p:embeddedFont>
      <p:font typeface="Century Gothic" panose="020B0502020202020204" pitchFamily="34" charset="0"/>
      <p:regular r:id="rId51"/>
      <p:bold r:id="rId52"/>
      <p:italic r:id="rId53"/>
      <p:boldItalic r:id="rId54"/>
    </p:embeddedFont>
    <p:embeddedFont>
      <p:font typeface="Impact" panose="020B0806030902050204" pitchFamily="34" charset="0"/>
      <p:regular r:id="rId55"/>
    </p:embeddedFont>
    <p:embeddedFont>
      <p:font typeface="Montserrat" panose="00000500000000000000" pitchFamily="2" charset="0"/>
      <p:regular r:id="rId56"/>
      <p:bold r:id="rId57"/>
      <p:italic r:id="rId58"/>
      <p:boldItalic r:id="rId59"/>
    </p:embeddedFont>
    <p:embeddedFont>
      <p:font typeface="Montserrat Light" panose="00000400000000000000" pitchFamily="2" charset="0"/>
      <p:regular r:id="rId60"/>
      <p:bold r:id="rId61"/>
      <p:italic r:id="rId62"/>
      <p:boldItalic r:id="rId63"/>
    </p:embeddedFont>
    <p:embeddedFont>
      <p:font typeface="Montserrat Medium" panose="00000600000000000000" pitchFamily="2" charset="0"/>
      <p:regular r:id="rId64"/>
      <p:italic r:id="rId65"/>
    </p:embeddedFont>
    <p:embeddedFont>
      <p:font typeface="Roboto" panose="02000000000000000000" pitchFamily="2"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62ED32-A505-4673-9D17-158E1AAC0A4F}">
  <a:tblStyle styleId="{B162ED32-A505-4673-9D17-158E1AAC0A4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901" autoAdjust="0"/>
  </p:normalViewPr>
  <p:slideViewPr>
    <p:cSldViewPr snapToGrid="0">
      <p:cViewPr varScale="1">
        <p:scale>
          <a:sx n="100" d="100"/>
          <a:sy n="100" d="100"/>
        </p:scale>
        <p:origin x="183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8" Type="http://schemas.openxmlformats.org/officeDocument/2006/relationships/slide" Target="slides/slide5.xml"/><Relationship Id="rId51" Type="http://schemas.openxmlformats.org/officeDocument/2006/relationships/font" Target="fonts/font5.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4.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a6031ef250_0_2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a6031ef250_0_2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0" name="Google Shape;210;g3a6031ef250_0_2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a6031ef250_0_2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a6031ef250_0_2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a6031ef250_0_2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a6031ef250_0_2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a6031ef250_0_2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a6031ef250_0_2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a6031ef250_0_2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3a6031ef250_0_2292: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spcBef>
                <a:spcPts val="0"/>
              </a:spcBef>
              <a:spcAft>
                <a:spcPts val="0"/>
              </a:spcAft>
              <a:buClr>
                <a:schemeClr val="dk1"/>
              </a:buClr>
              <a:buFont typeface="Arial"/>
              <a:buNone/>
            </a:pPr>
            <a:endParaRPr/>
          </a:p>
        </p:txBody>
      </p:sp>
      <p:sp>
        <p:nvSpPr>
          <p:cNvPr id="286" name="Google Shape;286;g3a6031ef250_0_2292: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a6031ef250_0_2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3a6031ef250_0_2307: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spcBef>
                <a:spcPts val="0"/>
              </a:spcBef>
              <a:spcAft>
                <a:spcPts val="0"/>
              </a:spcAft>
              <a:buNone/>
            </a:pPr>
            <a:endParaRPr/>
          </a:p>
        </p:txBody>
      </p:sp>
      <p:sp>
        <p:nvSpPr>
          <p:cNvPr id="302" name="Google Shape;302;g3a6031ef250_0_2307: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a6031ef250_0_2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a6031ef250_0_2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a6031ef250_0_2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a6031ef250_0_2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a6031ef250_0_2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a6031ef250_0_2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a6031ef250_0_2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3a6031ef250_0_2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1" indent="0" algn="l" rtl="0">
              <a:spcBef>
                <a:spcPts val="0"/>
              </a:spcBef>
              <a:spcAft>
                <a:spcPts val="0"/>
              </a:spcAft>
              <a:buClr>
                <a:schemeClr val="dk1"/>
              </a:buClr>
              <a:buFont typeface="Arial"/>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b2c8e5d8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b2c8e5d8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77ed0ac852_0_9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5200" cap="flat" cmpd="sng">
            <a:solidFill>
              <a:srgbClr val="000000"/>
            </a:solidFill>
            <a:prstDash val="solid"/>
            <a:round/>
            <a:headEnd type="none" w="sm" len="sm"/>
            <a:tailEnd type="none" w="sm" len="sm"/>
          </a:ln>
        </p:spPr>
      </p:sp>
      <p:sp>
        <p:nvSpPr>
          <p:cNvPr id="303" name="Google Shape;303;g377ed0ac852_0_9888: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marR="0" lvl="0" indent="0" algn="l" rtl="0">
              <a:lnSpc>
                <a:spcPct val="100000"/>
              </a:lnSpc>
              <a:spcBef>
                <a:spcPts val="0"/>
              </a:spcBef>
              <a:spcAft>
                <a:spcPts val="0"/>
              </a:spcAft>
              <a:buNone/>
            </a:pPr>
            <a:endParaRPr/>
          </a:p>
        </p:txBody>
      </p:sp>
      <p:sp>
        <p:nvSpPr>
          <p:cNvPr id="304" name="Google Shape;304;g377ed0ac852_0_9888:notes"/>
          <p:cNvSpPr txBox="1">
            <a:spLocks noGrp="1"/>
          </p:cNvSpPr>
          <p:nvPr>
            <p:ph type="sldNum" idx="12"/>
          </p:nvPr>
        </p:nvSpPr>
        <p:spPr>
          <a:xfrm>
            <a:off x="0" y="0"/>
            <a:ext cx="1125000" cy="2666700"/>
          </a:xfrm>
          <a:prstGeom prst="rect">
            <a:avLst/>
          </a:prstGeom>
          <a:noFill/>
          <a:ln>
            <a:noFill/>
          </a:ln>
        </p:spPr>
        <p:txBody>
          <a:bodyPr spcFirstLastPara="1" wrap="square" lIns="49950" tIns="24975" rIns="49950" bIns="24975" anchor="t" anchorCtr="0">
            <a:noAutofit/>
          </a:bodyPr>
          <a:lstStyle/>
          <a:p>
            <a:pPr marL="0" marR="0" lvl="0" indent="0" algn="l" rtl="0">
              <a:spcBef>
                <a:spcPts val="0"/>
              </a:spcBef>
              <a:spcAft>
                <a:spcPts val="0"/>
              </a:spcAft>
              <a:buNone/>
            </a:pPr>
            <a:fld id="{00000000-1234-1234-1234-123412341234}" type="slidenum">
              <a:rPr lang="en" sz="1000" b="0" i="0" u="none" strike="noStrike" cap="none">
                <a:solidFill>
                  <a:schemeClr val="dk1"/>
                </a:solidFill>
                <a:latin typeface="Arial"/>
                <a:ea typeface="Arial"/>
                <a:cs typeface="Arial"/>
                <a:sym typeface="Arial"/>
              </a:rPr>
              <a:t>2</a:t>
            </a:fld>
            <a:endParaRPr sz="10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a6031ef250_0_2374:notes"/>
          <p:cNvSpPr txBox="1">
            <a:spLocks noGrp="1"/>
          </p:cNvSpPr>
          <p:nvPr>
            <p:ph type="sldNum" idx="12"/>
          </p:nvPr>
        </p:nvSpPr>
        <p:spPr>
          <a:xfrm>
            <a:off x="3884613" y="8685213"/>
            <a:ext cx="2971800" cy="457200"/>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 sz="1300">
                <a:solidFill>
                  <a:srgbClr val="000000"/>
                </a:solidFill>
              </a:rPr>
              <a:t>20</a:t>
            </a:fld>
            <a:endParaRPr sz="1300">
              <a:solidFill>
                <a:srgbClr val="000000"/>
              </a:solidFill>
            </a:endParaRPr>
          </a:p>
        </p:txBody>
      </p:sp>
      <p:sp>
        <p:nvSpPr>
          <p:cNvPr id="361" name="Google Shape;361;g3a6031ef250_0_2374: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2" name="Google Shape;362;g3a6031ef250_0_2374: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a6031ef250_0_25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3a6031ef250_0_2590: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spcBef>
                <a:spcPts val="400"/>
              </a:spcBef>
              <a:spcAft>
                <a:spcPts val="0"/>
              </a:spcAft>
              <a:buNone/>
            </a:pPr>
            <a:endParaRPr dirty="0"/>
          </a:p>
        </p:txBody>
      </p:sp>
      <p:sp>
        <p:nvSpPr>
          <p:cNvPr id="371" name="Google Shape;371;g3a6031ef250_0_2590: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spcBef>
                <a:spcPts val="0"/>
              </a:spcBef>
              <a:spcAft>
                <a:spcPts val="0"/>
              </a:spcAft>
              <a:buNone/>
            </a:pPr>
            <a:fld id="{00000000-1234-1234-1234-123412341234}" type="slidenum">
              <a:rPr lang="en" sz="800"/>
              <a:t>21</a:t>
            </a:fld>
            <a:endParaRPr sz="8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25464-01F9-EF41-B2E7-AE26D7F7F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572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25464-01F9-EF41-B2E7-AE26D7F7F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286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b2c8e5d8d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b2c8e5d8d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b74fcd8f4f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b74fcd8f4f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b74fcd8f4f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b74fcd8f4f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b74fcd8f4f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b74fcd8f4f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a6031ef250_0_27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3a6031ef250_0_27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g3a6031ef250_0_27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b17547ddc7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b17547ddc7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77ed0ac852_0_9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5200" cap="flat" cmpd="sng">
            <a:solidFill>
              <a:srgbClr val="000000"/>
            </a:solidFill>
            <a:prstDash val="solid"/>
            <a:round/>
            <a:headEnd type="none" w="sm" len="sm"/>
            <a:tailEnd type="none" w="sm" len="sm"/>
          </a:ln>
        </p:spPr>
      </p:sp>
      <p:sp>
        <p:nvSpPr>
          <p:cNvPr id="312" name="Google Shape;312;g377ed0ac852_0_9971: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marR="0" lvl="0" indent="0" algn="l" rtl="0">
              <a:lnSpc>
                <a:spcPct val="100000"/>
              </a:lnSpc>
              <a:spcBef>
                <a:spcPts val="0"/>
              </a:spcBef>
              <a:spcAft>
                <a:spcPts val="0"/>
              </a:spcAft>
              <a:buNone/>
            </a:pPr>
            <a:endParaRPr/>
          </a:p>
        </p:txBody>
      </p:sp>
      <p:sp>
        <p:nvSpPr>
          <p:cNvPr id="313" name="Google Shape;313;g377ed0ac852_0_9971:notes"/>
          <p:cNvSpPr txBox="1">
            <a:spLocks noGrp="1"/>
          </p:cNvSpPr>
          <p:nvPr>
            <p:ph type="sldNum" idx="12"/>
          </p:nvPr>
        </p:nvSpPr>
        <p:spPr>
          <a:xfrm>
            <a:off x="0" y="0"/>
            <a:ext cx="1125000" cy="2666700"/>
          </a:xfrm>
          <a:prstGeom prst="rect">
            <a:avLst/>
          </a:prstGeom>
          <a:noFill/>
          <a:ln>
            <a:noFill/>
          </a:ln>
        </p:spPr>
        <p:txBody>
          <a:bodyPr spcFirstLastPara="1" wrap="square" lIns="49950" tIns="24975" rIns="49950" bIns="24975" anchor="t" anchorCtr="0">
            <a:noAutofit/>
          </a:bodyPr>
          <a:lstStyle/>
          <a:p>
            <a:pPr marL="0" marR="0" lvl="0" indent="0" algn="l" rtl="0">
              <a:spcBef>
                <a:spcPts val="0"/>
              </a:spcBef>
              <a:spcAft>
                <a:spcPts val="0"/>
              </a:spcAft>
              <a:buNone/>
            </a:pPr>
            <a:fld id="{00000000-1234-1234-1234-123412341234}" type="slidenum">
              <a:rPr lang="en" sz="1000">
                <a:solidFill>
                  <a:schemeClr val="dk1"/>
                </a:solidFill>
                <a:latin typeface="Arial"/>
                <a:ea typeface="Arial"/>
                <a:cs typeface="Arial"/>
                <a:sym typeface="Arial"/>
              </a:rPr>
              <a:t>3</a:t>
            </a:fld>
            <a:endParaRPr sz="10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b17547ddc7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b17547ddc7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b17547ddc7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b17547ddc7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77ed0ac852_0_100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5200" cap="flat" cmpd="sng">
            <a:solidFill>
              <a:srgbClr val="000000"/>
            </a:solidFill>
            <a:prstDash val="solid"/>
            <a:round/>
            <a:headEnd type="none" w="sm" len="sm"/>
            <a:tailEnd type="none" w="sm" len="sm"/>
          </a:ln>
        </p:spPr>
      </p:sp>
      <p:sp>
        <p:nvSpPr>
          <p:cNvPr id="322" name="Google Shape;322;g377ed0ac852_0_10051: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marR="0" lvl="0" indent="0" algn="l" rtl="0">
              <a:lnSpc>
                <a:spcPct val="100000"/>
              </a:lnSpc>
              <a:spcBef>
                <a:spcPts val="0"/>
              </a:spcBef>
              <a:spcAft>
                <a:spcPts val="0"/>
              </a:spcAft>
              <a:buNone/>
            </a:pPr>
            <a:endParaRPr/>
          </a:p>
        </p:txBody>
      </p:sp>
      <p:sp>
        <p:nvSpPr>
          <p:cNvPr id="323" name="Google Shape;323;g377ed0ac852_0_10051:notes"/>
          <p:cNvSpPr txBox="1">
            <a:spLocks noGrp="1"/>
          </p:cNvSpPr>
          <p:nvPr>
            <p:ph type="sldNum" idx="12"/>
          </p:nvPr>
        </p:nvSpPr>
        <p:spPr>
          <a:xfrm>
            <a:off x="0" y="0"/>
            <a:ext cx="1125000" cy="2666700"/>
          </a:xfrm>
          <a:prstGeom prst="rect">
            <a:avLst/>
          </a:prstGeom>
          <a:noFill/>
          <a:ln>
            <a:noFill/>
          </a:ln>
        </p:spPr>
        <p:txBody>
          <a:bodyPr spcFirstLastPara="1" wrap="square" lIns="49950" tIns="24975" rIns="49950" bIns="24975" anchor="t" anchorCtr="0">
            <a:noAutofit/>
          </a:bodyPr>
          <a:lstStyle/>
          <a:p>
            <a:pPr marL="0" marR="0" lvl="0" indent="0" algn="l" rtl="0">
              <a:spcBef>
                <a:spcPts val="0"/>
              </a:spcBef>
              <a:spcAft>
                <a:spcPts val="0"/>
              </a:spcAft>
              <a:buNone/>
            </a:pPr>
            <a:fld id="{00000000-1234-1234-1234-123412341234}" type="slidenum">
              <a:rPr lang="en" sz="1000">
                <a:solidFill>
                  <a:schemeClr val="dk1"/>
                </a:solidFill>
                <a:latin typeface="Arial"/>
                <a:ea typeface="Arial"/>
                <a:cs typeface="Arial"/>
                <a:sym typeface="Arial"/>
              </a:rPr>
              <a:t>4</a:t>
            </a:fld>
            <a:endParaRPr sz="10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77ed0ac852_0_10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5200" cap="flat" cmpd="sng">
            <a:solidFill>
              <a:srgbClr val="000000"/>
            </a:solidFill>
            <a:prstDash val="solid"/>
            <a:round/>
            <a:headEnd type="none" w="sm" len="sm"/>
            <a:tailEnd type="none" w="sm" len="sm"/>
          </a:ln>
        </p:spPr>
      </p:sp>
      <p:sp>
        <p:nvSpPr>
          <p:cNvPr id="332" name="Google Shape;332;g377ed0ac852_0_10131: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marR="0" lvl="0" indent="0" algn="l" rtl="0">
              <a:lnSpc>
                <a:spcPct val="100000"/>
              </a:lnSpc>
              <a:spcBef>
                <a:spcPts val="0"/>
              </a:spcBef>
              <a:spcAft>
                <a:spcPts val="0"/>
              </a:spcAft>
              <a:buNone/>
            </a:pPr>
            <a:endParaRPr/>
          </a:p>
        </p:txBody>
      </p:sp>
      <p:sp>
        <p:nvSpPr>
          <p:cNvPr id="333" name="Google Shape;333;g377ed0ac852_0_10131:notes"/>
          <p:cNvSpPr txBox="1">
            <a:spLocks noGrp="1"/>
          </p:cNvSpPr>
          <p:nvPr>
            <p:ph type="sldNum" idx="12"/>
          </p:nvPr>
        </p:nvSpPr>
        <p:spPr>
          <a:xfrm>
            <a:off x="0" y="0"/>
            <a:ext cx="1125000" cy="2666700"/>
          </a:xfrm>
          <a:prstGeom prst="rect">
            <a:avLst/>
          </a:prstGeom>
          <a:noFill/>
          <a:ln>
            <a:noFill/>
          </a:ln>
        </p:spPr>
        <p:txBody>
          <a:bodyPr spcFirstLastPara="1" wrap="square" lIns="49950" tIns="24975" rIns="49950" bIns="24975" anchor="t" anchorCtr="0">
            <a:noAutofit/>
          </a:bodyPr>
          <a:lstStyle/>
          <a:p>
            <a:pPr marL="0" marR="0" lvl="0" indent="0" algn="l" rtl="0">
              <a:spcBef>
                <a:spcPts val="0"/>
              </a:spcBef>
              <a:spcAft>
                <a:spcPts val="0"/>
              </a:spcAft>
              <a:buNone/>
            </a:pPr>
            <a:fld id="{00000000-1234-1234-1234-123412341234}" type="slidenum">
              <a:rPr lang="en" sz="1000">
                <a:solidFill>
                  <a:schemeClr val="dk1"/>
                </a:solidFill>
                <a:latin typeface="Arial"/>
                <a:ea typeface="Arial"/>
                <a:cs typeface="Arial"/>
                <a:sym typeface="Arial"/>
              </a:rPr>
              <a:t>5</a:t>
            </a:fld>
            <a:endParaRPr sz="10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a6031ef250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3a6031ef250_0_2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220" name="Google Shape;220;g3a6031ef250_0_219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fld id="{00000000-1234-1234-1234-123412341234}" type="slidenum">
              <a:rPr lang="en"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a6031ef250_0_2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3a6031ef250_0_2206: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endParaRPr dirty="0"/>
          </a:p>
        </p:txBody>
      </p:sp>
      <p:sp>
        <p:nvSpPr>
          <p:cNvPr id="237" name="Google Shape;237;g3a6031ef250_0_2206: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a6031ef250_0_4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a6031ef250_0_4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b4b320a00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3b4b320a004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3b4b320a004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Option 1">
  <p:cSld name="Title and Body Option 1">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52" name="Google Shape;52;p13"/>
          <p:cNvPicPr preferRelativeResize="0"/>
          <p:nvPr/>
        </p:nvPicPr>
        <p:blipFill rotWithShape="1">
          <a:blip r:embed="rId2">
            <a:alphaModFix/>
          </a:blip>
          <a:srcRect/>
          <a:stretch/>
        </p:blipFill>
        <p:spPr>
          <a:xfrm>
            <a:off x="546100" y="4479169"/>
            <a:ext cx="543877" cy="338074"/>
          </a:xfrm>
          <a:prstGeom prst="rect">
            <a:avLst/>
          </a:prstGeom>
          <a:noFill/>
          <a:ln>
            <a:noFill/>
          </a:ln>
        </p:spPr>
      </p:pic>
      <p:pic>
        <p:nvPicPr>
          <p:cNvPr id="53" name="Google Shape;53;p13"/>
          <p:cNvPicPr preferRelativeResize="0"/>
          <p:nvPr/>
        </p:nvPicPr>
        <p:blipFill rotWithShape="1">
          <a:blip r:embed="rId3">
            <a:alphaModFix/>
          </a:blip>
          <a:srcRect/>
          <a:stretch/>
        </p:blipFill>
        <p:spPr>
          <a:xfrm>
            <a:off x="8936228" y="0"/>
            <a:ext cx="207573" cy="5143501"/>
          </a:xfrm>
          <a:prstGeom prst="rect">
            <a:avLst/>
          </a:prstGeom>
          <a:noFill/>
          <a:ln>
            <a:noFill/>
          </a:ln>
        </p:spPr>
      </p:pic>
      <p:sp>
        <p:nvSpPr>
          <p:cNvPr id="54" name="Google Shape;54;p13"/>
          <p:cNvSpPr/>
          <p:nvPr/>
        </p:nvSpPr>
        <p:spPr>
          <a:xfrm>
            <a:off x="667612" y="4645144"/>
            <a:ext cx="260985" cy="172402"/>
          </a:xfrm>
          <a:custGeom>
            <a:avLst/>
            <a:gdLst/>
            <a:ahLst/>
            <a:cxnLst/>
            <a:rect l="l" t="t" r="r" b="b"/>
            <a:pathLst>
              <a:path w="521969" h="344804" extrusionOk="0">
                <a:moveTo>
                  <a:pt x="482945" y="311436"/>
                </a:moveTo>
                <a:lnTo>
                  <a:pt x="120829" y="311436"/>
                </a:lnTo>
                <a:lnTo>
                  <a:pt x="130936" y="319574"/>
                </a:lnTo>
                <a:lnTo>
                  <a:pt x="139768" y="327770"/>
                </a:lnTo>
                <a:lnTo>
                  <a:pt x="147386" y="335991"/>
                </a:lnTo>
                <a:lnTo>
                  <a:pt x="153849" y="344198"/>
                </a:lnTo>
                <a:lnTo>
                  <a:pt x="521514" y="344198"/>
                </a:lnTo>
                <a:lnTo>
                  <a:pt x="490361" y="317258"/>
                </a:lnTo>
                <a:lnTo>
                  <a:pt x="482945" y="311436"/>
                </a:lnTo>
                <a:close/>
              </a:path>
              <a:path w="521969" h="344804" extrusionOk="0">
                <a:moveTo>
                  <a:pt x="336399" y="0"/>
                </a:moveTo>
                <a:lnTo>
                  <a:pt x="295106" y="830"/>
                </a:lnTo>
                <a:lnTo>
                  <a:pt x="250348" y="4987"/>
                </a:lnTo>
                <a:lnTo>
                  <a:pt x="204062" y="12523"/>
                </a:lnTo>
                <a:lnTo>
                  <a:pt x="158185" y="23490"/>
                </a:lnTo>
                <a:lnTo>
                  <a:pt x="114654" y="37940"/>
                </a:lnTo>
                <a:lnTo>
                  <a:pt x="75407" y="55924"/>
                </a:lnTo>
                <a:lnTo>
                  <a:pt x="42381" y="77496"/>
                </a:lnTo>
                <a:lnTo>
                  <a:pt x="2740" y="131606"/>
                </a:lnTo>
                <a:lnTo>
                  <a:pt x="0" y="164250"/>
                </a:lnTo>
                <a:lnTo>
                  <a:pt x="11228" y="200688"/>
                </a:lnTo>
                <a:lnTo>
                  <a:pt x="30588" y="230246"/>
                </a:lnTo>
                <a:lnTo>
                  <a:pt x="57329" y="258935"/>
                </a:lnTo>
                <a:lnTo>
                  <a:pt x="88452" y="286219"/>
                </a:lnTo>
                <a:lnTo>
                  <a:pt x="120956" y="311560"/>
                </a:lnTo>
                <a:lnTo>
                  <a:pt x="482945" y="311436"/>
                </a:lnTo>
                <a:lnTo>
                  <a:pt x="454739" y="289292"/>
                </a:lnTo>
                <a:lnTo>
                  <a:pt x="413624" y="260039"/>
                </a:lnTo>
                <a:lnTo>
                  <a:pt x="365993" y="229238"/>
                </a:lnTo>
                <a:lnTo>
                  <a:pt x="310821" y="196625"/>
                </a:lnTo>
                <a:lnTo>
                  <a:pt x="268127" y="168664"/>
                </a:lnTo>
                <a:lnTo>
                  <a:pt x="238210" y="140195"/>
                </a:lnTo>
                <a:lnTo>
                  <a:pt x="223541" y="112044"/>
                </a:lnTo>
                <a:lnTo>
                  <a:pt x="226588" y="85036"/>
                </a:lnTo>
                <a:lnTo>
                  <a:pt x="295708" y="37751"/>
                </a:lnTo>
                <a:lnTo>
                  <a:pt x="335507" y="26081"/>
                </a:lnTo>
                <a:lnTo>
                  <a:pt x="369876" y="20606"/>
                </a:lnTo>
                <a:lnTo>
                  <a:pt x="382219" y="17570"/>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55" name="Google Shape;55;p13"/>
          <p:cNvSpPr txBox="1">
            <a:spLocks noGrp="1"/>
          </p:cNvSpPr>
          <p:nvPr>
            <p:ph type="title"/>
          </p:nvPr>
        </p:nvSpPr>
        <p:spPr>
          <a:xfrm>
            <a:off x="1411200" y="552450"/>
            <a:ext cx="64779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 name="Google Shape;56;p13"/>
          <p:cNvSpPr txBox="1">
            <a:spLocks noGrp="1"/>
          </p:cNvSpPr>
          <p:nvPr>
            <p:ph type="body" idx="1"/>
          </p:nvPr>
        </p:nvSpPr>
        <p:spPr>
          <a:xfrm>
            <a:off x="1411200" y="1821149"/>
            <a:ext cx="7216800" cy="1969800"/>
          </a:xfrm>
          <a:prstGeom prst="rect">
            <a:avLst/>
          </a:prstGeom>
          <a:noFill/>
          <a:ln>
            <a:noFill/>
          </a:ln>
        </p:spPr>
        <p:txBody>
          <a:bodyPr spcFirstLastPara="1" wrap="square" lIns="45725" tIns="45725" rIns="45725" bIns="45725" anchor="t" anchorCtr="0">
            <a:noAutofit/>
          </a:bodyPr>
          <a:lstStyle>
            <a:lvl1pPr marL="457200" lvl="0" indent="-285750" algn="l">
              <a:lnSpc>
                <a:spcPct val="100000"/>
              </a:lnSpc>
              <a:spcBef>
                <a:spcPts val="0"/>
              </a:spcBef>
              <a:spcAft>
                <a:spcPts val="0"/>
              </a:spcAft>
              <a:buSzPts val="900"/>
              <a:buFont typeface="Arial"/>
              <a:buChar char="●"/>
              <a:defRPr sz="1500">
                <a:latin typeface="Arial"/>
                <a:ea typeface="Arial"/>
                <a:cs typeface="Arial"/>
                <a:sym typeface="Arial"/>
              </a:defRPr>
            </a:lvl1pPr>
            <a:lvl2pPr marL="914400" lvl="1" indent="-273050" algn="l">
              <a:lnSpc>
                <a:spcPct val="100000"/>
              </a:lnSpc>
              <a:spcBef>
                <a:spcPts val="800"/>
              </a:spcBef>
              <a:spcAft>
                <a:spcPts val="0"/>
              </a:spcAft>
              <a:buSzPts val="700"/>
              <a:buFont typeface="Calibri"/>
              <a:buChar char="○"/>
              <a:defRPr/>
            </a:lvl2pPr>
            <a:lvl3pPr marL="1371600" lvl="2" indent="-273050" algn="l">
              <a:lnSpc>
                <a:spcPct val="100000"/>
              </a:lnSpc>
              <a:spcBef>
                <a:spcPts val="800"/>
              </a:spcBef>
              <a:spcAft>
                <a:spcPts val="0"/>
              </a:spcAft>
              <a:buSzPts val="700"/>
              <a:buFont typeface="Calibri"/>
              <a:buChar char="■"/>
              <a:defRPr/>
            </a:lvl3pPr>
            <a:lvl4pPr marL="1828800" lvl="3" indent="-273050" algn="l">
              <a:lnSpc>
                <a:spcPct val="100000"/>
              </a:lnSpc>
              <a:spcBef>
                <a:spcPts val="800"/>
              </a:spcBef>
              <a:spcAft>
                <a:spcPts val="0"/>
              </a:spcAft>
              <a:buSzPts val="700"/>
              <a:buFont typeface="Calibri"/>
              <a:buChar char="●"/>
              <a:defRPr/>
            </a:lvl4pPr>
            <a:lvl5pPr marL="2286000" lvl="4" indent="-273050" algn="l">
              <a:lnSpc>
                <a:spcPct val="100000"/>
              </a:lnSpc>
              <a:spcBef>
                <a:spcPts val="800"/>
              </a:spcBef>
              <a:spcAft>
                <a:spcPts val="0"/>
              </a:spcAft>
              <a:buSzPts val="700"/>
              <a:buFont typeface="Calibri"/>
              <a:buChar char="○"/>
              <a:defRPr/>
            </a:lvl5pPr>
            <a:lvl6pPr marL="2743200" lvl="5" indent="-273050" algn="l">
              <a:lnSpc>
                <a:spcPct val="100000"/>
              </a:lnSpc>
              <a:spcBef>
                <a:spcPts val="800"/>
              </a:spcBef>
              <a:spcAft>
                <a:spcPts val="0"/>
              </a:spcAft>
              <a:buSzPts val="700"/>
              <a:buFont typeface="Calibri"/>
              <a:buChar char="■"/>
              <a:defRPr/>
            </a:lvl6pPr>
            <a:lvl7pPr marL="3200400" lvl="6" indent="-273050" algn="l">
              <a:lnSpc>
                <a:spcPct val="100000"/>
              </a:lnSpc>
              <a:spcBef>
                <a:spcPts val="800"/>
              </a:spcBef>
              <a:spcAft>
                <a:spcPts val="0"/>
              </a:spcAft>
              <a:buSzPts val="700"/>
              <a:buFont typeface="Calibri"/>
              <a:buChar char="●"/>
              <a:defRPr/>
            </a:lvl7pPr>
            <a:lvl8pPr marL="3657600" lvl="7" indent="-273050" algn="l">
              <a:lnSpc>
                <a:spcPct val="100000"/>
              </a:lnSpc>
              <a:spcBef>
                <a:spcPts val="800"/>
              </a:spcBef>
              <a:spcAft>
                <a:spcPts val="0"/>
              </a:spcAft>
              <a:buSzPts val="700"/>
              <a:buFont typeface="Calibri"/>
              <a:buChar char="○"/>
              <a:defRPr/>
            </a:lvl8pPr>
            <a:lvl9pPr marL="4114800" lvl="8" indent="-273050" algn="l">
              <a:lnSpc>
                <a:spcPct val="100000"/>
              </a:lnSpc>
              <a:spcBef>
                <a:spcPts val="800"/>
              </a:spcBef>
              <a:spcAft>
                <a:spcPts val="800"/>
              </a:spcAft>
              <a:buSzPts val="700"/>
              <a:buFont typeface="Calibri"/>
              <a:buChar char="■"/>
              <a:defRPr/>
            </a:lvl9pPr>
          </a:lstStyle>
          <a:p>
            <a:endParaRPr/>
          </a:p>
        </p:txBody>
      </p:sp>
      <p:sp>
        <p:nvSpPr>
          <p:cNvPr id="57" name="Google Shape;57;p13"/>
          <p:cNvSpPr txBox="1">
            <a:spLocks noGrp="1"/>
          </p:cNvSpPr>
          <p:nvPr>
            <p:ph type="sldNum" idx="12"/>
          </p:nvPr>
        </p:nvSpPr>
        <p:spPr>
          <a:xfrm>
            <a:off x="6583681"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ransition Slide">
  <p:cSld name="Transition Slide">
    <p:spTree>
      <p:nvGrpSpPr>
        <p:cNvPr id="1" name="Shape 58"/>
        <p:cNvGrpSpPr/>
        <p:nvPr/>
      </p:nvGrpSpPr>
      <p:grpSpPr>
        <a:xfrm>
          <a:off x="0" y="0"/>
          <a:ext cx="0" cy="0"/>
          <a:chOff x="0" y="0"/>
          <a:chExt cx="0" cy="0"/>
        </a:xfrm>
      </p:grpSpPr>
      <p:grpSp>
        <p:nvGrpSpPr>
          <p:cNvPr id="59" name="Google Shape;59;p14"/>
          <p:cNvGrpSpPr/>
          <p:nvPr/>
        </p:nvGrpSpPr>
        <p:grpSpPr>
          <a:xfrm>
            <a:off x="8085770" y="514351"/>
            <a:ext cx="543877" cy="338376"/>
            <a:chOff x="16108044" y="690652"/>
            <a:chExt cx="1087754" cy="676751"/>
          </a:xfrm>
        </p:grpSpPr>
        <p:pic>
          <p:nvPicPr>
            <p:cNvPr id="60" name="Google Shape;60;p14"/>
            <p:cNvPicPr preferRelativeResize="0"/>
            <p:nvPr/>
          </p:nvPicPr>
          <p:blipFill rotWithShape="1">
            <a:blip r:embed="rId2">
              <a:alphaModFix/>
            </a:blip>
            <a:srcRect/>
            <a:stretch/>
          </p:blipFill>
          <p:spPr>
            <a:xfrm>
              <a:off x="16108044" y="690652"/>
              <a:ext cx="1087754" cy="676135"/>
            </a:xfrm>
            <a:prstGeom prst="rect">
              <a:avLst/>
            </a:prstGeom>
            <a:noFill/>
            <a:ln>
              <a:noFill/>
            </a:ln>
          </p:spPr>
        </p:pic>
        <p:sp>
          <p:nvSpPr>
            <p:cNvPr id="61" name="Google Shape;61;p14"/>
            <p:cNvSpPr/>
            <p:nvPr/>
          </p:nvSpPr>
          <p:spPr>
            <a:xfrm>
              <a:off x="16351069" y="1022598"/>
              <a:ext cx="521969" cy="344805"/>
            </a:xfrm>
            <a:custGeom>
              <a:avLst/>
              <a:gdLst/>
              <a:ahLst/>
              <a:cxnLst/>
              <a:rect l="l" t="t" r="r" b="b"/>
              <a:pathLst>
                <a:path w="521969" h="344805" extrusionOk="0">
                  <a:moveTo>
                    <a:pt x="482943" y="311422"/>
                  </a:moveTo>
                  <a:lnTo>
                    <a:pt x="120829" y="311422"/>
                  </a:lnTo>
                  <a:lnTo>
                    <a:pt x="130936" y="319560"/>
                  </a:lnTo>
                  <a:lnTo>
                    <a:pt x="139768" y="327757"/>
                  </a:lnTo>
                  <a:lnTo>
                    <a:pt x="147386" y="335979"/>
                  </a:lnTo>
                  <a:lnTo>
                    <a:pt x="153849" y="344188"/>
                  </a:lnTo>
                  <a:lnTo>
                    <a:pt x="521514" y="344188"/>
                  </a:lnTo>
                  <a:lnTo>
                    <a:pt x="490361" y="317246"/>
                  </a:lnTo>
                  <a:lnTo>
                    <a:pt x="482943" y="311422"/>
                  </a:lnTo>
                  <a:close/>
                </a:path>
                <a:path w="521969" h="344805" extrusionOk="0">
                  <a:moveTo>
                    <a:pt x="336399" y="0"/>
                  </a:moveTo>
                  <a:lnTo>
                    <a:pt x="295106" y="829"/>
                  </a:lnTo>
                  <a:lnTo>
                    <a:pt x="250348" y="4986"/>
                  </a:lnTo>
                  <a:lnTo>
                    <a:pt x="204062" y="12521"/>
                  </a:lnTo>
                  <a:lnTo>
                    <a:pt x="158185" y="23486"/>
                  </a:lnTo>
                  <a:lnTo>
                    <a:pt x="114654" y="37934"/>
                  </a:lnTo>
                  <a:lnTo>
                    <a:pt x="75407" y="55917"/>
                  </a:lnTo>
                  <a:lnTo>
                    <a:pt x="42381" y="77487"/>
                  </a:lnTo>
                  <a:lnTo>
                    <a:pt x="2740" y="131596"/>
                  </a:lnTo>
                  <a:lnTo>
                    <a:pt x="0" y="164239"/>
                  </a:lnTo>
                  <a:lnTo>
                    <a:pt x="11228" y="200678"/>
                  </a:lnTo>
                  <a:lnTo>
                    <a:pt x="30588" y="230241"/>
                  </a:lnTo>
                  <a:lnTo>
                    <a:pt x="57329" y="258930"/>
                  </a:lnTo>
                  <a:lnTo>
                    <a:pt x="88452" y="286214"/>
                  </a:lnTo>
                  <a:lnTo>
                    <a:pt x="120956" y="311562"/>
                  </a:lnTo>
                  <a:lnTo>
                    <a:pt x="120829" y="311422"/>
                  </a:lnTo>
                  <a:lnTo>
                    <a:pt x="482943" y="311422"/>
                  </a:lnTo>
                  <a:lnTo>
                    <a:pt x="454739" y="289280"/>
                  </a:lnTo>
                  <a:lnTo>
                    <a:pt x="413624" y="260029"/>
                  </a:lnTo>
                  <a:lnTo>
                    <a:pt x="365993" y="229232"/>
                  </a:lnTo>
                  <a:lnTo>
                    <a:pt x="310821" y="196627"/>
                  </a:lnTo>
                  <a:lnTo>
                    <a:pt x="268127" y="168666"/>
                  </a:lnTo>
                  <a:lnTo>
                    <a:pt x="238210" y="140196"/>
                  </a:lnTo>
                  <a:lnTo>
                    <a:pt x="223541" y="112043"/>
                  </a:lnTo>
                  <a:lnTo>
                    <a:pt x="226588" y="85032"/>
                  </a:lnTo>
                  <a:lnTo>
                    <a:pt x="295708" y="37737"/>
                  </a:lnTo>
                  <a:lnTo>
                    <a:pt x="335507" y="26078"/>
                  </a:lnTo>
                  <a:lnTo>
                    <a:pt x="369876" y="20592"/>
                  </a:lnTo>
                  <a:lnTo>
                    <a:pt x="382219" y="17565"/>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sp>
        <p:nvSpPr>
          <p:cNvPr id="62" name="Google Shape;62;p14"/>
          <p:cNvSpPr/>
          <p:nvPr/>
        </p:nvSpPr>
        <p:spPr>
          <a:xfrm>
            <a:off x="514349" y="514352"/>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63" name="Google Shape;63;p14"/>
          <p:cNvSpPr/>
          <p:nvPr/>
        </p:nvSpPr>
        <p:spPr>
          <a:xfrm>
            <a:off x="1409701" y="4667250"/>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64" name="Google Shape;64;p14"/>
          <p:cNvSpPr txBox="1">
            <a:spLocks noGrp="1"/>
          </p:cNvSpPr>
          <p:nvPr>
            <p:ph type="title"/>
          </p:nvPr>
        </p:nvSpPr>
        <p:spPr>
          <a:xfrm>
            <a:off x="514349" y="1352549"/>
            <a:ext cx="8115300" cy="2781300"/>
          </a:xfrm>
          <a:prstGeom prst="rect">
            <a:avLst/>
          </a:prstGeom>
          <a:noFill/>
          <a:ln>
            <a:noFill/>
          </a:ln>
        </p:spPr>
        <p:txBody>
          <a:bodyPr spcFirstLastPara="1" wrap="square" lIns="45725" tIns="45725" rIns="45725" bIns="45725" anchor="ctr" anchorCtr="0">
            <a:noAutofit/>
          </a:bodyPr>
          <a:lstStyle>
            <a:lvl1pPr lvl="0" algn="ctr">
              <a:lnSpc>
                <a:spcPct val="100000"/>
              </a:lnSpc>
              <a:spcBef>
                <a:spcPts val="0"/>
              </a:spcBef>
              <a:spcAft>
                <a:spcPts val="0"/>
              </a:spcAft>
              <a:buClr>
                <a:schemeClr val="dk1"/>
              </a:buClr>
              <a:buSzPts val="2300"/>
              <a:buFont typeface="Arial"/>
              <a:buNone/>
              <a:defRPr sz="2500">
                <a:latin typeface="Arial"/>
                <a:ea typeface="Arial"/>
                <a:cs typeface="Arial"/>
                <a:sym typeface="Arial"/>
              </a:defRPr>
            </a:lvl1pPr>
            <a:lvl2pPr lvl="1" algn="l">
              <a:lnSpc>
                <a:spcPct val="100000"/>
              </a:lnSpc>
              <a:spcBef>
                <a:spcPts val="0"/>
              </a:spcBef>
              <a:spcAft>
                <a:spcPts val="0"/>
              </a:spcAft>
              <a:buClr>
                <a:schemeClr val="lt1"/>
              </a:buClr>
              <a:buSzPts val="2400"/>
              <a:buNone/>
              <a:defRPr sz="2400">
                <a:solidFill>
                  <a:schemeClr val="lt1"/>
                </a:solidFill>
              </a:defRPr>
            </a:lvl2pPr>
            <a:lvl3pPr lvl="2" algn="l">
              <a:lnSpc>
                <a:spcPct val="100000"/>
              </a:lnSpc>
              <a:spcBef>
                <a:spcPts val="0"/>
              </a:spcBef>
              <a:spcAft>
                <a:spcPts val="0"/>
              </a:spcAft>
              <a:buClr>
                <a:schemeClr val="lt1"/>
              </a:buClr>
              <a:buSzPts val="2400"/>
              <a:buNone/>
              <a:defRPr sz="2400">
                <a:solidFill>
                  <a:schemeClr val="lt1"/>
                </a:solidFill>
              </a:defRPr>
            </a:lvl3pPr>
            <a:lvl4pPr lvl="3" algn="l">
              <a:lnSpc>
                <a:spcPct val="100000"/>
              </a:lnSpc>
              <a:spcBef>
                <a:spcPts val="0"/>
              </a:spcBef>
              <a:spcAft>
                <a:spcPts val="0"/>
              </a:spcAft>
              <a:buClr>
                <a:schemeClr val="lt1"/>
              </a:buClr>
              <a:buSzPts val="2400"/>
              <a:buNone/>
              <a:defRPr sz="2400">
                <a:solidFill>
                  <a:schemeClr val="lt1"/>
                </a:solidFill>
              </a:defRPr>
            </a:lvl4pPr>
            <a:lvl5pPr lvl="4" algn="l">
              <a:lnSpc>
                <a:spcPct val="100000"/>
              </a:lnSpc>
              <a:spcBef>
                <a:spcPts val="0"/>
              </a:spcBef>
              <a:spcAft>
                <a:spcPts val="0"/>
              </a:spcAft>
              <a:buClr>
                <a:schemeClr val="lt1"/>
              </a:buClr>
              <a:buSzPts val="2400"/>
              <a:buNone/>
              <a:defRPr sz="2400">
                <a:solidFill>
                  <a:schemeClr val="lt1"/>
                </a:solidFill>
              </a:defRPr>
            </a:lvl5pPr>
            <a:lvl6pPr lvl="5" algn="l">
              <a:lnSpc>
                <a:spcPct val="100000"/>
              </a:lnSpc>
              <a:spcBef>
                <a:spcPts val="0"/>
              </a:spcBef>
              <a:spcAft>
                <a:spcPts val="0"/>
              </a:spcAft>
              <a:buClr>
                <a:schemeClr val="lt1"/>
              </a:buClr>
              <a:buSzPts val="2400"/>
              <a:buNone/>
              <a:defRPr sz="2400">
                <a:solidFill>
                  <a:schemeClr val="lt1"/>
                </a:solidFill>
              </a:defRPr>
            </a:lvl6pPr>
            <a:lvl7pPr lvl="6" algn="l">
              <a:lnSpc>
                <a:spcPct val="100000"/>
              </a:lnSpc>
              <a:spcBef>
                <a:spcPts val="0"/>
              </a:spcBef>
              <a:spcAft>
                <a:spcPts val="0"/>
              </a:spcAft>
              <a:buClr>
                <a:schemeClr val="lt1"/>
              </a:buClr>
              <a:buSzPts val="2400"/>
              <a:buNone/>
              <a:defRPr sz="2400">
                <a:solidFill>
                  <a:schemeClr val="lt1"/>
                </a:solidFill>
              </a:defRPr>
            </a:lvl7pPr>
            <a:lvl8pPr lvl="7" algn="l">
              <a:lnSpc>
                <a:spcPct val="100000"/>
              </a:lnSpc>
              <a:spcBef>
                <a:spcPts val="0"/>
              </a:spcBef>
              <a:spcAft>
                <a:spcPts val="0"/>
              </a:spcAft>
              <a:buClr>
                <a:schemeClr val="lt1"/>
              </a:buClr>
              <a:buSzPts val="2400"/>
              <a:buNone/>
              <a:defRPr sz="2400">
                <a:solidFill>
                  <a:schemeClr val="lt1"/>
                </a:solidFill>
              </a:defRPr>
            </a:lvl8pPr>
            <a:lvl9pPr lvl="8" algn="l">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65" name="Google Shape;65;p14"/>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aculty and Speakers">
  <p:cSld name="Faculty and Speakers">
    <p:spTree>
      <p:nvGrpSpPr>
        <p:cNvPr id="1" name="Shape 66"/>
        <p:cNvGrpSpPr/>
        <p:nvPr/>
      </p:nvGrpSpPr>
      <p:grpSpPr>
        <a:xfrm>
          <a:off x="0" y="0"/>
          <a:ext cx="0" cy="0"/>
          <a:chOff x="0" y="0"/>
          <a:chExt cx="0" cy="0"/>
        </a:xfrm>
      </p:grpSpPr>
      <p:sp>
        <p:nvSpPr>
          <p:cNvPr id="67" name="Google Shape;67;p15"/>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5"/>
          <p:cNvSpPr/>
          <p:nvPr/>
        </p:nvSpPr>
        <p:spPr>
          <a:xfrm>
            <a:off x="1409701" y="4667250"/>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69" name="Google Shape;69;p15"/>
          <p:cNvSpPr/>
          <p:nvPr/>
        </p:nvSpPr>
        <p:spPr>
          <a:xfrm>
            <a:off x="514349" y="514352"/>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nvGrpSpPr>
          <p:cNvPr id="70" name="Google Shape;70;p15"/>
          <p:cNvGrpSpPr/>
          <p:nvPr/>
        </p:nvGrpSpPr>
        <p:grpSpPr>
          <a:xfrm>
            <a:off x="8085770" y="514351"/>
            <a:ext cx="543877" cy="338376"/>
            <a:chOff x="16108044" y="690652"/>
            <a:chExt cx="1087754" cy="676751"/>
          </a:xfrm>
        </p:grpSpPr>
        <p:pic>
          <p:nvPicPr>
            <p:cNvPr id="71" name="Google Shape;71;p15"/>
            <p:cNvPicPr preferRelativeResize="0"/>
            <p:nvPr/>
          </p:nvPicPr>
          <p:blipFill rotWithShape="1">
            <a:blip r:embed="rId2">
              <a:alphaModFix/>
            </a:blip>
            <a:srcRect/>
            <a:stretch/>
          </p:blipFill>
          <p:spPr>
            <a:xfrm>
              <a:off x="16108044" y="690652"/>
              <a:ext cx="1087754" cy="676135"/>
            </a:xfrm>
            <a:prstGeom prst="rect">
              <a:avLst/>
            </a:prstGeom>
            <a:noFill/>
            <a:ln>
              <a:noFill/>
            </a:ln>
          </p:spPr>
        </p:pic>
        <p:sp>
          <p:nvSpPr>
            <p:cNvPr id="72" name="Google Shape;72;p15"/>
            <p:cNvSpPr/>
            <p:nvPr/>
          </p:nvSpPr>
          <p:spPr>
            <a:xfrm>
              <a:off x="16351069" y="1022598"/>
              <a:ext cx="521969" cy="344805"/>
            </a:xfrm>
            <a:custGeom>
              <a:avLst/>
              <a:gdLst/>
              <a:ahLst/>
              <a:cxnLst/>
              <a:rect l="l" t="t" r="r" b="b"/>
              <a:pathLst>
                <a:path w="521969" h="344805" extrusionOk="0">
                  <a:moveTo>
                    <a:pt x="482943" y="311422"/>
                  </a:moveTo>
                  <a:lnTo>
                    <a:pt x="120829" y="311422"/>
                  </a:lnTo>
                  <a:lnTo>
                    <a:pt x="130936" y="319560"/>
                  </a:lnTo>
                  <a:lnTo>
                    <a:pt x="139768" y="327757"/>
                  </a:lnTo>
                  <a:lnTo>
                    <a:pt x="147386" y="335979"/>
                  </a:lnTo>
                  <a:lnTo>
                    <a:pt x="153849" y="344188"/>
                  </a:lnTo>
                  <a:lnTo>
                    <a:pt x="521514" y="344188"/>
                  </a:lnTo>
                  <a:lnTo>
                    <a:pt x="490361" y="317246"/>
                  </a:lnTo>
                  <a:lnTo>
                    <a:pt x="482943" y="311422"/>
                  </a:lnTo>
                  <a:close/>
                </a:path>
                <a:path w="521969" h="344805" extrusionOk="0">
                  <a:moveTo>
                    <a:pt x="336399" y="0"/>
                  </a:moveTo>
                  <a:lnTo>
                    <a:pt x="295106" y="829"/>
                  </a:lnTo>
                  <a:lnTo>
                    <a:pt x="250348" y="4986"/>
                  </a:lnTo>
                  <a:lnTo>
                    <a:pt x="204062" y="12521"/>
                  </a:lnTo>
                  <a:lnTo>
                    <a:pt x="158185" y="23486"/>
                  </a:lnTo>
                  <a:lnTo>
                    <a:pt x="114654" y="37934"/>
                  </a:lnTo>
                  <a:lnTo>
                    <a:pt x="75407" y="55917"/>
                  </a:lnTo>
                  <a:lnTo>
                    <a:pt x="42381" y="77487"/>
                  </a:lnTo>
                  <a:lnTo>
                    <a:pt x="2740" y="131596"/>
                  </a:lnTo>
                  <a:lnTo>
                    <a:pt x="0" y="164239"/>
                  </a:lnTo>
                  <a:lnTo>
                    <a:pt x="11228" y="200678"/>
                  </a:lnTo>
                  <a:lnTo>
                    <a:pt x="30588" y="230241"/>
                  </a:lnTo>
                  <a:lnTo>
                    <a:pt x="57329" y="258930"/>
                  </a:lnTo>
                  <a:lnTo>
                    <a:pt x="88452" y="286214"/>
                  </a:lnTo>
                  <a:lnTo>
                    <a:pt x="120956" y="311562"/>
                  </a:lnTo>
                  <a:lnTo>
                    <a:pt x="120829" y="311422"/>
                  </a:lnTo>
                  <a:lnTo>
                    <a:pt x="482943" y="311422"/>
                  </a:lnTo>
                  <a:lnTo>
                    <a:pt x="454739" y="289280"/>
                  </a:lnTo>
                  <a:lnTo>
                    <a:pt x="413624" y="260029"/>
                  </a:lnTo>
                  <a:lnTo>
                    <a:pt x="365993" y="229232"/>
                  </a:lnTo>
                  <a:lnTo>
                    <a:pt x="310821" y="196627"/>
                  </a:lnTo>
                  <a:lnTo>
                    <a:pt x="268127" y="168666"/>
                  </a:lnTo>
                  <a:lnTo>
                    <a:pt x="238210" y="140196"/>
                  </a:lnTo>
                  <a:lnTo>
                    <a:pt x="223541" y="112043"/>
                  </a:lnTo>
                  <a:lnTo>
                    <a:pt x="226588" y="85032"/>
                  </a:lnTo>
                  <a:lnTo>
                    <a:pt x="295708" y="37737"/>
                  </a:lnTo>
                  <a:lnTo>
                    <a:pt x="335507" y="26078"/>
                  </a:lnTo>
                  <a:lnTo>
                    <a:pt x="369876" y="20592"/>
                  </a:lnTo>
                  <a:lnTo>
                    <a:pt x="382219" y="17565"/>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sp>
        <p:nvSpPr>
          <p:cNvPr id="73" name="Google Shape;73;p15"/>
          <p:cNvSpPr/>
          <p:nvPr/>
        </p:nvSpPr>
        <p:spPr>
          <a:xfrm>
            <a:off x="514349" y="813285"/>
            <a:ext cx="2917800" cy="392400"/>
          </a:xfrm>
          <a:prstGeom prst="rect">
            <a:avLst/>
          </a:prstGeom>
          <a:no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300" b="1" i="0" u="none" strike="noStrike" cap="none">
                <a:solidFill>
                  <a:schemeClr val="dk1"/>
                </a:solidFill>
                <a:latin typeface="Arial"/>
                <a:ea typeface="Arial"/>
                <a:cs typeface="Arial"/>
                <a:sym typeface="Arial"/>
              </a:rPr>
              <a:t>Faculty</a:t>
            </a:r>
            <a:endParaRPr sz="2200" b="1"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Body Option 1 1">
  <p:cSld name="Title and Body Option 1_1">
    <p:bg>
      <p:bgPr>
        <a:solidFill>
          <a:schemeClr val="lt1"/>
        </a:solidFill>
        <a:effectLst/>
      </p:bgPr>
    </p:bg>
    <p:spTree>
      <p:nvGrpSpPr>
        <p:cNvPr id="1" name="Shape 74"/>
        <p:cNvGrpSpPr/>
        <p:nvPr/>
      </p:nvGrpSpPr>
      <p:grpSpPr>
        <a:xfrm>
          <a:off x="0" y="0"/>
          <a:ext cx="0" cy="0"/>
          <a:chOff x="0" y="0"/>
          <a:chExt cx="0" cy="0"/>
        </a:xfrm>
      </p:grpSpPr>
      <p:sp>
        <p:nvSpPr>
          <p:cNvPr id="75" name="Google Shape;75;p16"/>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76" name="Google Shape;76;p16"/>
          <p:cNvPicPr preferRelativeResize="0"/>
          <p:nvPr/>
        </p:nvPicPr>
        <p:blipFill rotWithShape="1">
          <a:blip r:embed="rId2">
            <a:alphaModFix/>
          </a:blip>
          <a:srcRect/>
          <a:stretch/>
        </p:blipFill>
        <p:spPr>
          <a:xfrm>
            <a:off x="546100" y="4479169"/>
            <a:ext cx="543877" cy="338074"/>
          </a:xfrm>
          <a:prstGeom prst="rect">
            <a:avLst/>
          </a:prstGeom>
          <a:noFill/>
          <a:ln>
            <a:noFill/>
          </a:ln>
        </p:spPr>
      </p:pic>
      <p:pic>
        <p:nvPicPr>
          <p:cNvPr id="77" name="Google Shape;77;p16"/>
          <p:cNvPicPr preferRelativeResize="0"/>
          <p:nvPr/>
        </p:nvPicPr>
        <p:blipFill rotWithShape="1">
          <a:blip r:embed="rId3">
            <a:alphaModFix/>
          </a:blip>
          <a:srcRect/>
          <a:stretch/>
        </p:blipFill>
        <p:spPr>
          <a:xfrm>
            <a:off x="8936228" y="0"/>
            <a:ext cx="207573" cy="5143500"/>
          </a:xfrm>
          <a:prstGeom prst="rect">
            <a:avLst/>
          </a:prstGeom>
          <a:noFill/>
          <a:ln>
            <a:noFill/>
          </a:ln>
        </p:spPr>
      </p:pic>
      <p:sp>
        <p:nvSpPr>
          <p:cNvPr id="78" name="Google Shape;78;p16"/>
          <p:cNvSpPr/>
          <p:nvPr/>
        </p:nvSpPr>
        <p:spPr>
          <a:xfrm>
            <a:off x="667612" y="4645144"/>
            <a:ext cx="260985" cy="172402"/>
          </a:xfrm>
          <a:custGeom>
            <a:avLst/>
            <a:gdLst/>
            <a:ahLst/>
            <a:cxnLst/>
            <a:rect l="l" t="t" r="r" b="b"/>
            <a:pathLst>
              <a:path w="521969" h="344804" extrusionOk="0">
                <a:moveTo>
                  <a:pt x="482945" y="311436"/>
                </a:moveTo>
                <a:lnTo>
                  <a:pt x="120829" y="311436"/>
                </a:lnTo>
                <a:lnTo>
                  <a:pt x="130936" y="319574"/>
                </a:lnTo>
                <a:lnTo>
                  <a:pt x="139768" y="327770"/>
                </a:lnTo>
                <a:lnTo>
                  <a:pt x="147386" y="335991"/>
                </a:lnTo>
                <a:lnTo>
                  <a:pt x="153849" y="344198"/>
                </a:lnTo>
                <a:lnTo>
                  <a:pt x="521514" y="344198"/>
                </a:lnTo>
                <a:lnTo>
                  <a:pt x="490361" y="317258"/>
                </a:lnTo>
                <a:lnTo>
                  <a:pt x="482945" y="311436"/>
                </a:lnTo>
                <a:close/>
              </a:path>
              <a:path w="521969" h="344804" extrusionOk="0">
                <a:moveTo>
                  <a:pt x="336399" y="0"/>
                </a:moveTo>
                <a:lnTo>
                  <a:pt x="295106" y="830"/>
                </a:lnTo>
                <a:lnTo>
                  <a:pt x="250348" y="4987"/>
                </a:lnTo>
                <a:lnTo>
                  <a:pt x="204062" y="12523"/>
                </a:lnTo>
                <a:lnTo>
                  <a:pt x="158185" y="23490"/>
                </a:lnTo>
                <a:lnTo>
                  <a:pt x="114654" y="37940"/>
                </a:lnTo>
                <a:lnTo>
                  <a:pt x="75407" y="55924"/>
                </a:lnTo>
                <a:lnTo>
                  <a:pt x="42381" y="77496"/>
                </a:lnTo>
                <a:lnTo>
                  <a:pt x="2740" y="131606"/>
                </a:lnTo>
                <a:lnTo>
                  <a:pt x="0" y="164250"/>
                </a:lnTo>
                <a:lnTo>
                  <a:pt x="11228" y="200688"/>
                </a:lnTo>
                <a:lnTo>
                  <a:pt x="30588" y="230246"/>
                </a:lnTo>
                <a:lnTo>
                  <a:pt x="57329" y="258935"/>
                </a:lnTo>
                <a:lnTo>
                  <a:pt x="88452" y="286219"/>
                </a:lnTo>
                <a:lnTo>
                  <a:pt x="120956" y="311560"/>
                </a:lnTo>
                <a:lnTo>
                  <a:pt x="482945" y="311436"/>
                </a:lnTo>
                <a:lnTo>
                  <a:pt x="454739" y="289292"/>
                </a:lnTo>
                <a:lnTo>
                  <a:pt x="413624" y="260039"/>
                </a:lnTo>
                <a:lnTo>
                  <a:pt x="365993" y="229238"/>
                </a:lnTo>
                <a:lnTo>
                  <a:pt x="310821" y="196625"/>
                </a:lnTo>
                <a:lnTo>
                  <a:pt x="268127" y="168664"/>
                </a:lnTo>
                <a:lnTo>
                  <a:pt x="238210" y="140195"/>
                </a:lnTo>
                <a:lnTo>
                  <a:pt x="223541" y="112044"/>
                </a:lnTo>
                <a:lnTo>
                  <a:pt x="226588" y="85036"/>
                </a:lnTo>
                <a:lnTo>
                  <a:pt x="295708" y="37751"/>
                </a:lnTo>
                <a:lnTo>
                  <a:pt x="335507" y="26081"/>
                </a:lnTo>
                <a:lnTo>
                  <a:pt x="369876" y="20606"/>
                </a:lnTo>
                <a:lnTo>
                  <a:pt x="382219" y="17570"/>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79" name="Google Shape;79;p16"/>
          <p:cNvSpPr txBox="1">
            <a:spLocks noGrp="1"/>
          </p:cNvSpPr>
          <p:nvPr>
            <p:ph type="title"/>
          </p:nvPr>
        </p:nvSpPr>
        <p:spPr>
          <a:xfrm>
            <a:off x="1411200" y="552450"/>
            <a:ext cx="64776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7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0" name="Google Shape;80;p16"/>
          <p:cNvSpPr txBox="1">
            <a:spLocks noGrp="1"/>
          </p:cNvSpPr>
          <p:nvPr>
            <p:ph type="body" idx="1"/>
          </p:nvPr>
        </p:nvSpPr>
        <p:spPr>
          <a:xfrm>
            <a:off x="1411200" y="1821149"/>
            <a:ext cx="7216800" cy="1969800"/>
          </a:xfrm>
          <a:prstGeom prst="rect">
            <a:avLst/>
          </a:prstGeom>
          <a:noFill/>
          <a:ln>
            <a:noFill/>
          </a:ln>
        </p:spPr>
        <p:txBody>
          <a:bodyPr spcFirstLastPara="1" wrap="square" lIns="45725" tIns="45725" rIns="45725" bIns="45725" anchor="t" anchorCtr="0">
            <a:noAutofit/>
          </a:bodyPr>
          <a:lstStyle>
            <a:lvl1pPr marL="457200" lvl="0" indent="-285750" algn="l">
              <a:lnSpc>
                <a:spcPct val="100000"/>
              </a:lnSpc>
              <a:spcBef>
                <a:spcPts val="0"/>
              </a:spcBef>
              <a:spcAft>
                <a:spcPts val="0"/>
              </a:spcAft>
              <a:buSzPts val="900"/>
              <a:buFont typeface="Arial"/>
              <a:buChar char="●"/>
              <a:defRPr sz="1500">
                <a:latin typeface="Arial"/>
                <a:ea typeface="Arial"/>
                <a:cs typeface="Arial"/>
                <a:sym typeface="Arial"/>
              </a:defRPr>
            </a:lvl1pPr>
            <a:lvl2pPr marL="914400" lvl="1" indent="-273050" algn="l">
              <a:lnSpc>
                <a:spcPct val="100000"/>
              </a:lnSpc>
              <a:spcBef>
                <a:spcPts val="800"/>
              </a:spcBef>
              <a:spcAft>
                <a:spcPts val="0"/>
              </a:spcAft>
              <a:buSzPts val="700"/>
              <a:buFont typeface="Calibri"/>
              <a:buChar char="○"/>
              <a:defRPr/>
            </a:lvl2pPr>
            <a:lvl3pPr marL="1371600" lvl="2" indent="-273050" algn="l">
              <a:lnSpc>
                <a:spcPct val="100000"/>
              </a:lnSpc>
              <a:spcBef>
                <a:spcPts val="800"/>
              </a:spcBef>
              <a:spcAft>
                <a:spcPts val="0"/>
              </a:spcAft>
              <a:buSzPts val="700"/>
              <a:buFont typeface="Calibri"/>
              <a:buChar char="■"/>
              <a:defRPr/>
            </a:lvl3pPr>
            <a:lvl4pPr marL="1828800" lvl="3" indent="-273050" algn="l">
              <a:lnSpc>
                <a:spcPct val="100000"/>
              </a:lnSpc>
              <a:spcBef>
                <a:spcPts val="800"/>
              </a:spcBef>
              <a:spcAft>
                <a:spcPts val="0"/>
              </a:spcAft>
              <a:buSzPts val="700"/>
              <a:buFont typeface="Calibri"/>
              <a:buChar char="●"/>
              <a:defRPr/>
            </a:lvl4pPr>
            <a:lvl5pPr marL="2286000" lvl="4" indent="-273050" algn="l">
              <a:lnSpc>
                <a:spcPct val="100000"/>
              </a:lnSpc>
              <a:spcBef>
                <a:spcPts val="800"/>
              </a:spcBef>
              <a:spcAft>
                <a:spcPts val="0"/>
              </a:spcAft>
              <a:buSzPts val="700"/>
              <a:buFont typeface="Calibri"/>
              <a:buChar char="○"/>
              <a:defRPr/>
            </a:lvl5pPr>
            <a:lvl6pPr marL="2743200" lvl="5" indent="-273050" algn="l">
              <a:lnSpc>
                <a:spcPct val="100000"/>
              </a:lnSpc>
              <a:spcBef>
                <a:spcPts val="800"/>
              </a:spcBef>
              <a:spcAft>
                <a:spcPts val="0"/>
              </a:spcAft>
              <a:buSzPts val="700"/>
              <a:buFont typeface="Calibri"/>
              <a:buChar char="■"/>
              <a:defRPr/>
            </a:lvl6pPr>
            <a:lvl7pPr marL="3200400" lvl="6" indent="-273050" algn="l">
              <a:lnSpc>
                <a:spcPct val="100000"/>
              </a:lnSpc>
              <a:spcBef>
                <a:spcPts val="800"/>
              </a:spcBef>
              <a:spcAft>
                <a:spcPts val="0"/>
              </a:spcAft>
              <a:buSzPts val="700"/>
              <a:buFont typeface="Calibri"/>
              <a:buChar char="●"/>
              <a:defRPr/>
            </a:lvl7pPr>
            <a:lvl8pPr marL="3657600" lvl="7" indent="-273050" algn="l">
              <a:lnSpc>
                <a:spcPct val="100000"/>
              </a:lnSpc>
              <a:spcBef>
                <a:spcPts val="800"/>
              </a:spcBef>
              <a:spcAft>
                <a:spcPts val="0"/>
              </a:spcAft>
              <a:buSzPts val="700"/>
              <a:buFont typeface="Calibri"/>
              <a:buChar char="○"/>
              <a:defRPr/>
            </a:lvl8pPr>
            <a:lvl9pPr marL="4114800" lvl="8" indent="-273050" algn="l">
              <a:lnSpc>
                <a:spcPct val="100000"/>
              </a:lnSpc>
              <a:spcBef>
                <a:spcPts val="800"/>
              </a:spcBef>
              <a:spcAft>
                <a:spcPts val="800"/>
              </a:spcAft>
              <a:buSzPts val="700"/>
              <a:buFont typeface="Calibri"/>
              <a:buChar char="■"/>
              <a:defRPr/>
            </a:lvl9pPr>
          </a:lstStyle>
          <a:p>
            <a:endParaRPr/>
          </a:p>
        </p:txBody>
      </p:sp>
      <p:sp>
        <p:nvSpPr>
          <p:cNvPr id="81" name="Google Shape;81;p16"/>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Body Option 1 1 1">
  <p:cSld name="Title and Body Option 1 2">
    <p:bg>
      <p:bgPr>
        <a:solidFill>
          <a:schemeClr val="lt1"/>
        </a:solidFill>
        <a:effectLst/>
      </p:bgPr>
    </p:bg>
    <p:spTree>
      <p:nvGrpSpPr>
        <p:cNvPr id="1" name="Shape 82"/>
        <p:cNvGrpSpPr/>
        <p:nvPr/>
      </p:nvGrpSpPr>
      <p:grpSpPr>
        <a:xfrm>
          <a:off x="0" y="0"/>
          <a:ext cx="0" cy="0"/>
          <a:chOff x="0" y="0"/>
          <a:chExt cx="0" cy="0"/>
        </a:xfrm>
      </p:grpSpPr>
      <p:sp>
        <p:nvSpPr>
          <p:cNvPr id="83" name="Google Shape;83;p17"/>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84" name="Google Shape;84;p17"/>
          <p:cNvPicPr preferRelativeResize="0"/>
          <p:nvPr/>
        </p:nvPicPr>
        <p:blipFill rotWithShape="1">
          <a:blip r:embed="rId2">
            <a:alphaModFix/>
          </a:blip>
          <a:srcRect/>
          <a:stretch/>
        </p:blipFill>
        <p:spPr>
          <a:xfrm>
            <a:off x="546100" y="4479170"/>
            <a:ext cx="543877" cy="338075"/>
          </a:xfrm>
          <a:prstGeom prst="rect">
            <a:avLst/>
          </a:prstGeom>
          <a:noFill/>
          <a:ln>
            <a:noFill/>
          </a:ln>
        </p:spPr>
      </p:pic>
      <p:pic>
        <p:nvPicPr>
          <p:cNvPr id="85" name="Google Shape;85;p17"/>
          <p:cNvPicPr preferRelativeResize="0"/>
          <p:nvPr/>
        </p:nvPicPr>
        <p:blipFill rotWithShape="1">
          <a:blip r:embed="rId3">
            <a:alphaModFix/>
          </a:blip>
          <a:srcRect/>
          <a:stretch/>
        </p:blipFill>
        <p:spPr>
          <a:xfrm>
            <a:off x="8936228" y="0"/>
            <a:ext cx="207573" cy="5143500"/>
          </a:xfrm>
          <a:prstGeom prst="rect">
            <a:avLst/>
          </a:prstGeom>
          <a:noFill/>
          <a:ln>
            <a:noFill/>
          </a:ln>
        </p:spPr>
      </p:pic>
      <p:sp>
        <p:nvSpPr>
          <p:cNvPr id="86" name="Google Shape;86;p17"/>
          <p:cNvSpPr/>
          <p:nvPr/>
        </p:nvSpPr>
        <p:spPr>
          <a:xfrm>
            <a:off x="667613" y="4645145"/>
            <a:ext cx="260985" cy="172402"/>
          </a:xfrm>
          <a:custGeom>
            <a:avLst/>
            <a:gdLst/>
            <a:ahLst/>
            <a:cxnLst/>
            <a:rect l="l" t="t" r="r" b="b"/>
            <a:pathLst>
              <a:path w="521969" h="344804" extrusionOk="0">
                <a:moveTo>
                  <a:pt x="482945" y="311436"/>
                </a:moveTo>
                <a:lnTo>
                  <a:pt x="120829" y="311436"/>
                </a:lnTo>
                <a:lnTo>
                  <a:pt x="130936" y="319574"/>
                </a:lnTo>
                <a:lnTo>
                  <a:pt x="139768" y="327770"/>
                </a:lnTo>
                <a:lnTo>
                  <a:pt x="147386" y="335991"/>
                </a:lnTo>
                <a:lnTo>
                  <a:pt x="153849" y="344198"/>
                </a:lnTo>
                <a:lnTo>
                  <a:pt x="521514" y="344198"/>
                </a:lnTo>
                <a:lnTo>
                  <a:pt x="490361" y="317258"/>
                </a:lnTo>
                <a:lnTo>
                  <a:pt x="482945" y="311436"/>
                </a:lnTo>
                <a:close/>
              </a:path>
              <a:path w="521969" h="344804" extrusionOk="0">
                <a:moveTo>
                  <a:pt x="336399" y="0"/>
                </a:moveTo>
                <a:lnTo>
                  <a:pt x="295106" y="830"/>
                </a:lnTo>
                <a:lnTo>
                  <a:pt x="250348" y="4987"/>
                </a:lnTo>
                <a:lnTo>
                  <a:pt x="204062" y="12523"/>
                </a:lnTo>
                <a:lnTo>
                  <a:pt x="158185" y="23490"/>
                </a:lnTo>
                <a:lnTo>
                  <a:pt x="114654" y="37940"/>
                </a:lnTo>
                <a:lnTo>
                  <a:pt x="75407" y="55924"/>
                </a:lnTo>
                <a:lnTo>
                  <a:pt x="42381" y="77496"/>
                </a:lnTo>
                <a:lnTo>
                  <a:pt x="2740" y="131606"/>
                </a:lnTo>
                <a:lnTo>
                  <a:pt x="0" y="164250"/>
                </a:lnTo>
                <a:lnTo>
                  <a:pt x="11228" y="200688"/>
                </a:lnTo>
                <a:lnTo>
                  <a:pt x="30588" y="230246"/>
                </a:lnTo>
                <a:lnTo>
                  <a:pt x="57329" y="258935"/>
                </a:lnTo>
                <a:lnTo>
                  <a:pt x="88452" y="286219"/>
                </a:lnTo>
                <a:lnTo>
                  <a:pt x="120956" y="311560"/>
                </a:lnTo>
                <a:lnTo>
                  <a:pt x="482945" y="311436"/>
                </a:lnTo>
                <a:lnTo>
                  <a:pt x="454739" y="289292"/>
                </a:lnTo>
                <a:lnTo>
                  <a:pt x="413624" y="260039"/>
                </a:lnTo>
                <a:lnTo>
                  <a:pt x="365993" y="229238"/>
                </a:lnTo>
                <a:lnTo>
                  <a:pt x="310821" y="196625"/>
                </a:lnTo>
                <a:lnTo>
                  <a:pt x="268127" y="168664"/>
                </a:lnTo>
                <a:lnTo>
                  <a:pt x="238210" y="140195"/>
                </a:lnTo>
                <a:lnTo>
                  <a:pt x="223541" y="112044"/>
                </a:lnTo>
                <a:lnTo>
                  <a:pt x="226588" y="85036"/>
                </a:lnTo>
                <a:lnTo>
                  <a:pt x="295708" y="37751"/>
                </a:lnTo>
                <a:lnTo>
                  <a:pt x="335507" y="26081"/>
                </a:lnTo>
                <a:lnTo>
                  <a:pt x="369876" y="20606"/>
                </a:lnTo>
                <a:lnTo>
                  <a:pt x="382219" y="17570"/>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87" name="Google Shape;87;p17"/>
          <p:cNvSpPr txBox="1">
            <a:spLocks noGrp="1"/>
          </p:cNvSpPr>
          <p:nvPr>
            <p:ph type="title"/>
          </p:nvPr>
        </p:nvSpPr>
        <p:spPr>
          <a:xfrm>
            <a:off x="1411200" y="552451"/>
            <a:ext cx="64779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5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88" name="Google Shape;88;p17"/>
          <p:cNvSpPr txBox="1">
            <a:spLocks noGrp="1"/>
          </p:cNvSpPr>
          <p:nvPr>
            <p:ph type="body" idx="1"/>
          </p:nvPr>
        </p:nvSpPr>
        <p:spPr>
          <a:xfrm>
            <a:off x="1411200" y="1821150"/>
            <a:ext cx="7216800" cy="1969800"/>
          </a:xfrm>
          <a:prstGeom prst="rect">
            <a:avLst/>
          </a:prstGeom>
          <a:noFill/>
          <a:ln>
            <a:noFill/>
          </a:ln>
        </p:spPr>
        <p:txBody>
          <a:bodyPr spcFirstLastPara="1" wrap="square" lIns="68575" tIns="68575" rIns="68575" bIns="68575" anchor="t" anchorCtr="0">
            <a:noAutofit/>
          </a:bodyPr>
          <a:lstStyle>
            <a:lvl1pPr marL="457200" lvl="0" indent="-317500" algn="l">
              <a:lnSpc>
                <a:spcPct val="100000"/>
              </a:lnSpc>
              <a:spcBef>
                <a:spcPts val="0"/>
              </a:spcBef>
              <a:spcAft>
                <a:spcPts val="0"/>
              </a:spcAft>
              <a:buSzPts val="1400"/>
              <a:buChar char="●"/>
              <a:defRPr sz="1500">
                <a:latin typeface="Arial"/>
                <a:ea typeface="Arial"/>
                <a:cs typeface="Arial"/>
                <a:sym typeface="Arial"/>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98450" algn="l">
              <a:lnSpc>
                <a:spcPct val="100000"/>
              </a:lnSpc>
              <a:spcBef>
                <a:spcPts val="800"/>
              </a:spcBef>
              <a:spcAft>
                <a:spcPts val="0"/>
              </a:spcAft>
              <a:buSzPts val="11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800"/>
              </a:spcAft>
              <a:buSzPts val="1100"/>
              <a:buChar char="■"/>
              <a:defRPr/>
            </a:lvl9pPr>
          </a:lstStyle>
          <a:p>
            <a:endParaRPr/>
          </a:p>
        </p:txBody>
      </p:sp>
      <p:sp>
        <p:nvSpPr>
          <p:cNvPr id="89" name="Google Shape;89;p17"/>
          <p:cNvSpPr txBox="1">
            <a:spLocks noGrp="1"/>
          </p:cNvSpPr>
          <p:nvPr>
            <p:ph type="sldNum" idx="12"/>
          </p:nvPr>
        </p:nvSpPr>
        <p:spPr>
          <a:xfrm>
            <a:off x="6583681" y="4783456"/>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SzPts val="900"/>
              <a:buNone/>
              <a:defRPr/>
            </a:lvl1pPr>
            <a:lvl2pPr marL="0" marR="0" lvl="1" indent="0" algn="r">
              <a:lnSpc>
                <a:spcPct val="100000"/>
              </a:lnSpc>
              <a:spcBef>
                <a:spcPts val="0"/>
              </a:spcBef>
              <a:spcAft>
                <a:spcPts val="0"/>
              </a:spcAft>
              <a:buSzPts val="900"/>
              <a:buNone/>
              <a:defRPr/>
            </a:lvl2pPr>
            <a:lvl3pPr marL="0" marR="0" lvl="2" indent="0" algn="r">
              <a:lnSpc>
                <a:spcPct val="100000"/>
              </a:lnSpc>
              <a:spcBef>
                <a:spcPts val="0"/>
              </a:spcBef>
              <a:spcAft>
                <a:spcPts val="0"/>
              </a:spcAft>
              <a:buSzPts val="900"/>
              <a:buNone/>
              <a:defRPr/>
            </a:lvl3pPr>
            <a:lvl4pPr marL="0" marR="0" lvl="3" indent="0" algn="r">
              <a:lnSpc>
                <a:spcPct val="100000"/>
              </a:lnSpc>
              <a:spcBef>
                <a:spcPts val="0"/>
              </a:spcBef>
              <a:spcAft>
                <a:spcPts val="0"/>
              </a:spcAft>
              <a:buSzPts val="900"/>
              <a:buNone/>
              <a:defRPr/>
            </a:lvl4pPr>
            <a:lvl5pPr marL="0" marR="0" lvl="4" indent="0" algn="r">
              <a:lnSpc>
                <a:spcPct val="100000"/>
              </a:lnSpc>
              <a:spcBef>
                <a:spcPts val="0"/>
              </a:spcBef>
              <a:spcAft>
                <a:spcPts val="0"/>
              </a:spcAft>
              <a:buSzPts val="900"/>
              <a:buNone/>
              <a:defRPr/>
            </a:lvl5pPr>
            <a:lvl6pPr marL="0" marR="0" lvl="5" indent="0" algn="r">
              <a:lnSpc>
                <a:spcPct val="100000"/>
              </a:lnSpc>
              <a:spcBef>
                <a:spcPts val="0"/>
              </a:spcBef>
              <a:spcAft>
                <a:spcPts val="0"/>
              </a:spcAft>
              <a:buSzPts val="900"/>
              <a:buNone/>
              <a:defRPr/>
            </a:lvl6pPr>
            <a:lvl7pPr marL="0" marR="0" lvl="6" indent="0" algn="r">
              <a:lnSpc>
                <a:spcPct val="100000"/>
              </a:lnSpc>
              <a:spcBef>
                <a:spcPts val="0"/>
              </a:spcBef>
              <a:spcAft>
                <a:spcPts val="0"/>
              </a:spcAft>
              <a:buSzPts val="900"/>
              <a:buNone/>
              <a:defRPr/>
            </a:lvl7pPr>
            <a:lvl8pPr marL="0" marR="0" lvl="7" indent="0" algn="r">
              <a:lnSpc>
                <a:spcPct val="100000"/>
              </a:lnSpc>
              <a:spcBef>
                <a:spcPts val="0"/>
              </a:spcBef>
              <a:spcAft>
                <a:spcPts val="0"/>
              </a:spcAft>
              <a:buSzPts val="900"/>
              <a:buNone/>
              <a:defRPr/>
            </a:lvl8pPr>
            <a:lvl9pPr marL="0" marR="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2 Content" type="twoObj">
  <p:cSld name="TWO_OBJECTS">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609600" y="342900"/>
            <a:ext cx="8153400" cy="7431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92" name="Google Shape;92;p18"/>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a:lvl1pPr>
            <a:lvl2pPr marL="914400" lvl="1" indent="-342900" algn="l">
              <a:spcBef>
                <a:spcPts val="550"/>
              </a:spcBef>
              <a:spcAft>
                <a:spcPts val="0"/>
              </a:spcAft>
              <a:buSzPts val="1800"/>
              <a:buChar char="○"/>
              <a:defRPr/>
            </a:lvl2pPr>
            <a:lvl3pPr marL="1371600" lvl="2" indent="-331469" algn="l">
              <a:spcBef>
                <a:spcPts val="500"/>
              </a:spcBef>
              <a:spcAft>
                <a:spcPts val="0"/>
              </a:spcAft>
              <a:buSzPts val="162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93" name="Google Shape;93;p18"/>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a:lvl1pPr>
            <a:lvl2pPr marL="914400" lvl="1" indent="-342900" algn="l">
              <a:spcBef>
                <a:spcPts val="550"/>
              </a:spcBef>
              <a:spcAft>
                <a:spcPts val="0"/>
              </a:spcAft>
              <a:buSzPts val="1800"/>
              <a:buChar char="○"/>
              <a:defRPr/>
            </a:lvl2pPr>
            <a:lvl3pPr marL="1371600" lvl="2" indent="-331469" algn="l">
              <a:spcBef>
                <a:spcPts val="500"/>
              </a:spcBef>
              <a:spcAft>
                <a:spcPts val="0"/>
              </a:spcAft>
              <a:buSzPts val="162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94" name="Google Shape;94;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Content 1">
  <p:cSld name="Title and Content">
    <p:bg>
      <p:bgPr>
        <a:solidFill>
          <a:schemeClr val="lt1"/>
        </a:solidFill>
        <a:effectLst/>
      </p:bgPr>
    </p:bg>
    <p:spTree>
      <p:nvGrpSpPr>
        <p:cNvPr id="1" name="Shape 95"/>
        <p:cNvGrpSpPr/>
        <p:nvPr/>
      </p:nvGrpSpPr>
      <p:grpSpPr>
        <a:xfrm>
          <a:off x="0" y="0"/>
          <a:ext cx="0" cy="0"/>
          <a:chOff x="0" y="0"/>
          <a:chExt cx="0" cy="0"/>
        </a:xfrm>
      </p:grpSpPr>
      <p:sp>
        <p:nvSpPr>
          <p:cNvPr id="96" name="Google Shape;96;p19"/>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chemeClr val="dk1"/>
              </a:solidFill>
              <a:latin typeface="Calibri"/>
              <a:ea typeface="Calibri"/>
              <a:cs typeface="Calibri"/>
              <a:sym typeface="Calibri"/>
            </a:endParaRPr>
          </a:p>
        </p:txBody>
      </p:sp>
      <p:pic>
        <p:nvPicPr>
          <p:cNvPr id="97" name="Google Shape;97;p19"/>
          <p:cNvPicPr preferRelativeResize="0"/>
          <p:nvPr/>
        </p:nvPicPr>
        <p:blipFill rotWithShape="1">
          <a:blip r:embed="rId2">
            <a:alphaModFix/>
          </a:blip>
          <a:srcRect/>
          <a:stretch/>
        </p:blipFill>
        <p:spPr>
          <a:xfrm>
            <a:off x="546100" y="4479170"/>
            <a:ext cx="543877" cy="338074"/>
          </a:xfrm>
          <a:prstGeom prst="rect">
            <a:avLst/>
          </a:prstGeom>
          <a:noFill/>
          <a:ln>
            <a:noFill/>
          </a:ln>
        </p:spPr>
      </p:pic>
      <p:sp>
        <p:nvSpPr>
          <p:cNvPr id="98" name="Google Shape;98;p19"/>
          <p:cNvSpPr txBox="1">
            <a:spLocks noGrp="1"/>
          </p:cNvSpPr>
          <p:nvPr>
            <p:ph type="title"/>
          </p:nvPr>
        </p:nvSpPr>
        <p:spPr>
          <a:xfrm>
            <a:off x="1106849" y="2127241"/>
            <a:ext cx="69303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300" b="1" i="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19"/>
          <p:cNvSpPr txBox="1">
            <a:spLocks noGrp="1"/>
          </p:cNvSpPr>
          <p:nvPr>
            <p:ph type="body" idx="1"/>
          </p:nvPr>
        </p:nvSpPr>
        <p:spPr>
          <a:xfrm>
            <a:off x="457200" y="1183005"/>
            <a:ext cx="8229600" cy="2076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0" name="Google Shape;100;p19"/>
          <p:cNvSpPr txBox="1">
            <a:spLocks noGrp="1"/>
          </p:cNvSpPr>
          <p:nvPr>
            <p:ph type="ftr" idx="11"/>
          </p:nvPr>
        </p:nvSpPr>
        <p:spPr>
          <a:xfrm>
            <a:off x="3108960" y="4783455"/>
            <a:ext cx="2926200" cy="1386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01" name="Google Shape;101;p19"/>
          <p:cNvSpPr txBox="1">
            <a:spLocks noGrp="1"/>
          </p:cNvSpPr>
          <p:nvPr>
            <p:ph type="dt" idx="10"/>
          </p:nvPr>
        </p:nvSpPr>
        <p:spPr>
          <a:xfrm>
            <a:off x="457200" y="4783455"/>
            <a:ext cx="2103000" cy="138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02" name="Google Shape;102;p19"/>
          <p:cNvSpPr txBox="1">
            <a:spLocks noGrp="1"/>
          </p:cNvSpPr>
          <p:nvPr>
            <p:ph type="sldNum" idx="12"/>
          </p:nvPr>
        </p:nvSpPr>
        <p:spPr>
          <a:xfrm>
            <a:off x="6583681"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
        <p:cNvGrpSpPr/>
        <p:nvPr/>
      </p:nvGrpSpPr>
      <p:grpSpPr>
        <a:xfrm>
          <a:off x="0" y="0"/>
          <a:ext cx="0" cy="0"/>
          <a:chOff x="0" y="0"/>
          <a:chExt cx="0" cy="0"/>
        </a:xfrm>
      </p:grpSpPr>
      <p:sp>
        <p:nvSpPr>
          <p:cNvPr id="104" name="Google Shape;104;p20"/>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chemeClr val="dk1"/>
              </a:solidFill>
              <a:latin typeface="Calibri"/>
              <a:ea typeface="Calibri"/>
              <a:cs typeface="Calibri"/>
              <a:sym typeface="Calibri"/>
            </a:endParaRPr>
          </a:p>
        </p:txBody>
      </p:sp>
      <p:pic>
        <p:nvPicPr>
          <p:cNvPr id="105" name="Google Shape;105;p20"/>
          <p:cNvPicPr preferRelativeResize="0"/>
          <p:nvPr/>
        </p:nvPicPr>
        <p:blipFill rotWithShape="1">
          <a:blip r:embed="rId2">
            <a:alphaModFix/>
          </a:blip>
          <a:srcRect/>
          <a:stretch/>
        </p:blipFill>
        <p:spPr>
          <a:xfrm>
            <a:off x="546100" y="4479170"/>
            <a:ext cx="543877" cy="338074"/>
          </a:xfrm>
          <a:prstGeom prst="rect">
            <a:avLst/>
          </a:prstGeom>
          <a:noFill/>
          <a:ln>
            <a:noFill/>
          </a:ln>
        </p:spPr>
      </p:pic>
      <p:sp>
        <p:nvSpPr>
          <p:cNvPr id="106" name="Google Shape;106;p20"/>
          <p:cNvSpPr txBox="1">
            <a:spLocks noGrp="1"/>
          </p:cNvSpPr>
          <p:nvPr>
            <p:ph type="title"/>
          </p:nvPr>
        </p:nvSpPr>
        <p:spPr>
          <a:xfrm>
            <a:off x="1106849" y="2127241"/>
            <a:ext cx="69303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300" b="1" i="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20"/>
          <p:cNvSpPr txBox="1">
            <a:spLocks noGrp="1"/>
          </p:cNvSpPr>
          <p:nvPr>
            <p:ph type="body" idx="1"/>
          </p:nvPr>
        </p:nvSpPr>
        <p:spPr>
          <a:xfrm>
            <a:off x="457200" y="1183005"/>
            <a:ext cx="8229600" cy="2076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8" name="Google Shape;108;p20"/>
          <p:cNvSpPr txBox="1">
            <a:spLocks noGrp="1"/>
          </p:cNvSpPr>
          <p:nvPr>
            <p:ph type="ftr" idx="11"/>
          </p:nvPr>
        </p:nvSpPr>
        <p:spPr>
          <a:xfrm>
            <a:off x="3108960" y="4783455"/>
            <a:ext cx="2926200" cy="1386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09" name="Google Shape;109;p20"/>
          <p:cNvSpPr txBox="1">
            <a:spLocks noGrp="1"/>
          </p:cNvSpPr>
          <p:nvPr>
            <p:ph type="dt" idx="10"/>
          </p:nvPr>
        </p:nvSpPr>
        <p:spPr>
          <a:xfrm>
            <a:off x="457200" y="4783455"/>
            <a:ext cx="2103000" cy="138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10" name="Google Shape;110;p20"/>
          <p:cNvSpPr txBox="1">
            <a:spLocks noGrp="1"/>
          </p:cNvSpPr>
          <p:nvPr>
            <p:ph type="sldNum" idx="12"/>
          </p:nvPr>
        </p:nvSpPr>
        <p:spPr>
          <a:xfrm>
            <a:off x="6583681"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2 Content 1">
  <p:cSld name="TWO_OBJECTS_1">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609600" y="342900"/>
            <a:ext cx="8153400" cy="7431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113" name="Google Shape;113;p21"/>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a:lvl1pPr>
            <a:lvl2pPr marL="914400" lvl="1" indent="-342900" algn="l">
              <a:spcBef>
                <a:spcPts val="550"/>
              </a:spcBef>
              <a:spcAft>
                <a:spcPts val="0"/>
              </a:spcAft>
              <a:buSzPts val="1800"/>
              <a:buChar char="○"/>
              <a:defRPr/>
            </a:lvl2pPr>
            <a:lvl3pPr marL="1371600" lvl="2" indent="-331469" algn="l">
              <a:spcBef>
                <a:spcPts val="500"/>
              </a:spcBef>
              <a:spcAft>
                <a:spcPts val="0"/>
              </a:spcAft>
              <a:buSzPts val="162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114" name="Google Shape;114;p21"/>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a:lvl1pPr>
            <a:lvl2pPr marL="914400" lvl="1" indent="-342900" algn="l">
              <a:spcBef>
                <a:spcPts val="550"/>
              </a:spcBef>
              <a:spcAft>
                <a:spcPts val="0"/>
              </a:spcAft>
              <a:buSzPts val="1800"/>
              <a:buChar char="○"/>
              <a:defRPr/>
            </a:lvl2pPr>
            <a:lvl3pPr marL="1371600" lvl="2" indent="-331469" algn="l">
              <a:spcBef>
                <a:spcPts val="500"/>
              </a:spcBef>
              <a:spcAft>
                <a:spcPts val="0"/>
              </a:spcAft>
              <a:buSzPts val="162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115" name="Google Shape;115;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116"/>
        <p:cNvGrpSpPr/>
        <p:nvPr/>
      </p:nvGrpSpPr>
      <p:grpSpPr>
        <a:xfrm>
          <a:off x="0" y="0"/>
          <a:ext cx="0" cy="0"/>
          <a:chOff x="0" y="0"/>
          <a:chExt cx="0" cy="0"/>
        </a:xfrm>
      </p:grpSpPr>
      <p:pic>
        <p:nvPicPr>
          <p:cNvPr id="117" name="Google Shape;117;p22"/>
          <p:cNvPicPr preferRelativeResize="0"/>
          <p:nvPr/>
        </p:nvPicPr>
        <p:blipFill rotWithShape="1">
          <a:blip r:embed="rId2">
            <a:alphaModFix/>
          </a:blip>
          <a:srcRect/>
          <a:stretch/>
        </p:blipFill>
        <p:spPr>
          <a:xfrm>
            <a:off x="6781801" y="-3810"/>
            <a:ext cx="2362200" cy="5147308"/>
          </a:xfrm>
          <a:prstGeom prst="rect">
            <a:avLst/>
          </a:prstGeom>
          <a:noFill/>
          <a:ln>
            <a:noFill/>
          </a:ln>
        </p:spPr>
      </p:pic>
      <p:sp>
        <p:nvSpPr>
          <p:cNvPr id="118" name="Google Shape;118;p22"/>
          <p:cNvSpPr txBox="1">
            <a:spLocks noGrp="1"/>
          </p:cNvSpPr>
          <p:nvPr>
            <p:ph type="title"/>
          </p:nvPr>
        </p:nvSpPr>
        <p:spPr>
          <a:xfrm>
            <a:off x="342900" y="323850"/>
            <a:ext cx="6210300" cy="1982700"/>
          </a:xfrm>
          <a:prstGeom prst="rect">
            <a:avLst/>
          </a:prstGeom>
          <a:noFill/>
          <a:ln>
            <a:noFill/>
          </a:ln>
        </p:spPr>
        <p:txBody>
          <a:bodyPr spcFirstLastPara="1" wrap="square" lIns="45725" tIns="45725" rIns="45725" bIns="45725" anchor="ctr" anchorCtr="0">
            <a:noAutofit/>
          </a:bodyPr>
          <a:lstStyle>
            <a:lvl1pPr lvl="0" algn="ctr">
              <a:lnSpc>
                <a:spcPct val="100000"/>
              </a:lnSpc>
              <a:spcBef>
                <a:spcPts val="0"/>
              </a:spcBef>
              <a:spcAft>
                <a:spcPts val="0"/>
              </a:spcAft>
              <a:buClr>
                <a:schemeClr val="dk1"/>
              </a:buClr>
              <a:buSzPts val="2300"/>
              <a:buFont typeface="Arial"/>
              <a:buNone/>
              <a:defRPr sz="2300">
                <a:latin typeface="Arial"/>
                <a:ea typeface="Arial"/>
                <a:cs typeface="Arial"/>
                <a:sym typeface="Arial"/>
              </a:defRPr>
            </a:lvl1pPr>
            <a:lvl2pPr lvl="1" algn="l">
              <a:lnSpc>
                <a:spcPct val="100000"/>
              </a:lnSpc>
              <a:spcBef>
                <a:spcPts val="0"/>
              </a:spcBef>
              <a:spcAft>
                <a:spcPts val="0"/>
              </a:spcAft>
              <a:buClr>
                <a:schemeClr val="lt1"/>
              </a:buClr>
              <a:buSzPts val="2400"/>
              <a:buNone/>
              <a:defRPr sz="2400">
                <a:solidFill>
                  <a:schemeClr val="lt1"/>
                </a:solidFill>
              </a:defRPr>
            </a:lvl2pPr>
            <a:lvl3pPr lvl="2" algn="l">
              <a:lnSpc>
                <a:spcPct val="100000"/>
              </a:lnSpc>
              <a:spcBef>
                <a:spcPts val="0"/>
              </a:spcBef>
              <a:spcAft>
                <a:spcPts val="0"/>
              </a:spcAft>
              <a:buClr>
                <a:schemeClr val="lt1"/>
              </a:buClr>
              <a:buSzPts val="2400"/>
              <a:buNone/>
              <a:defRPr sz="2400">
                <a:solidFill>
                  <a:schemeClr val="lt1"/>
                </a:solidFill>
              </a:defRPr>
            </a:lvl3pPr>
            <a:lvl4pPr lvl="3" algn="l">
              <a:lnSpc>
                <a:spcPct val="100000"/>
              </a:lnSpc>
              <a:spcBef>
                <a:spcPts val="0"/>
              </a:spcBef>
              <a:spcAft>
                <a:spcPts val="0"/>
              </a:spcAft>
              <a:buClr>
                <a:schemeClr val="lt1"/>
              </a:buClr>
              <a:buSzPts val="2400"/>
              <a:buNone/>
              <a:defRPr sz="2400">
                <a:solidFill>
                  <a:schemeClr val="lt1"/>
                </a:solidFill>
              </a:defRPr>
            </a:lvl4pPr>
            <a:lvl5pPr lvl="4" algn="l">
              <a:lnSpc>
                <a:spcPct val="100000"/>
              </a:lnSpc>
              <a:spcBef>
                <a:spcPts val="0"/>
              </a:spcBef>
              <a:spcAft>
                <a:spcPts val="0"/>
              </a:spcAft>
              <a:buClr>
                <a:schemeClr val="lt1"/>
              </a:buClr>
              <a:buSzPts val="2400"/>
              <a:buNone/>
              <a:defRPr sz="2400">
                <a:solidFill>
                  <a:schemeClr val="lt1"/>
                </a:solidFill>
              </a:defRPr>
            </a:lvl5pPr>
            <a:lvl6pPr lvl="5" algn="l">
              <a:lnSpc>
                <a:spcPct val="100000"/>
              </a:lnSpc>
              <a:spcBef>
                <a:spcPts val="0"/>
              </a:spcBef>
              <a:spcAft>
                <a:spcPts val="0"/>
              </a:spcAft>
              <a:buClr>
                <a:schemeClr val="lt1"/>
              </a:buClr>
              <a:buSzPts val="2400"/>
              <a:buNone/>
              <a:defRPr sz="2400">
                <a:solidFill>
                  <a:schemeClr val="lt1"/>
                </a:solidFill>
              </a:defRPr>
            </a:lvl6pPr>
            <a:lvl7pPr lvl="6" algn="l">
              <a:lnSpc>
                <a:spcPct val="100000"/>
              </a:lnSpc>
              <a:spcBef>
                <a:spcPts val="0"/>
              </a:spcBef>
              <a:spcAft>
                <a:spcPts val="0"/>
              </a:spcAft>
              <a:buClr>
                <a:schemeClr val="lt1"/>
              </a:buClr>
              <a:buSzPts val="2400"/>
              <a:buNone/>
              <a:defRPr sz="2400">
                <a:solidFill>
                  <a:schemeClr val="lt1"/>
                </a:solidFill>
              </a:defRPr>
            </a:lvl7pPr>
            <a:lvl8pPr lvl="7" algn="l">
              <a:lnSpc>
                <a:spcPct val="100000"/>
              </a:lnSpc>
              <a:spcBef>
                <a:spcPts val="0"/>
              </a:spcBef>
              <a:spcAft>
                <a:spcPts val="0"/>
              </a:spcAft>
              <a:buClr>
                <a:schemeClr val="lt1"/>
              </a:buClr>
              <a:buSzPts val="2400"/>
              <a:buNone/>
              <a:defRPr sz="2400">
                <a:solidFill>
                  <a:schemeClr val="lt1"/>
                </a:solidFill>
              </a:defRPr>
            </a:lvl8pPr>
            <a:lvl9pPr lvl="8" algn="l">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19" name="Google Shape;119;p22"/>
          <p:cNvSpPr txBox="1">
            <a:spLocks noGrp="1"/>
          </p:cNvSpPr>
          <p:nvPr>
            <p:ph type="subTitle" idx="1"/>
          </p:nvPr>
        </p:nvSpPr>
        <p:spPr>
          <a:xfrm>
            <a:off x="349827" y="2578504"/>
            <a:ext cx="6210300" cy="1860000"/>
          </a:xfrm>
          <a:prstGeom prst="rect">
            <a:avLst/>
          </a:prstGeom>
          <a:noFill/>
          <a:ln>
            <a:noFill/>
          </a:ln>
        </p:spPr>
        <p:txBody>
          <a:bodyPr spcFirstLastPara="1" wrap="square" lIns="45725" tIns="45725" rIns="45725" bIns="45725" anchor="t" anchorCtr="0">
            <a:noAutofit/>
          </a:bodyPr>
          <a:lstStyle>
            <a:lvl1pPr lvl="0" algn="ctr">
              <a:lnSpc>
                <a:spcPct val="100000"/>
              </a:lnSpc>
              <a:spcBef>
                <a:spcPts val="0"/>
              </a:spcBef>
              <a:spcAft>
                <a:spcPts val="0"/>
              </a:spcAft>
              <a:buSzPts val="1100"/>
              <a:buFont typeface="Arial"/>
              <a:buNone/>
              <a:defRPr sz="1800">
                <a:latin typeface="Arial"/>
                <a:ea typeface="Arial"/>
                <a:cs typeface="Arial"/>
                <a:sym typeface="Arial"/>
              </a:defRPr>
            </a:lvl1pPr>
            <a:lvl2pPr lvl="1" algn="ctr">
              <a:lnSpc>
                <a:spcPct val="100000"/>
              </a:lnSpc>
              <a:spcBef>
                <a:spcPts val="0"/>
              </a:spcBef>
              <a:spcAft>
                <a:spcPts val="0"/>
              </a:spcAft>
              <a:buSzPts val="1100"/>
              <a:buFont typeface="Calibri"/>
              <a:buNone/>
              <a:defRPr sz="1100"/>
            </a:lvl2pPr>
            <a:lvl3pPr lvl="2" algn="ctr">
              <a:lnSpc>
                <a:spcPct val="100000"/>
              </a:lnSpc>
              <a:spcBef>
                <a:spcPts val="0"/>
              </a:spcBef>
              <a:spcAft>
                <a:spcPts val="0"/>
              </a:spcAft>
              <a:buSzPts val="1100"/>
              <a:buFont typeface="Calibri"/>
              <a:buNone/>
              <a:defRPr sz="1100"/>
            </a:lvl3pPr>
            <a:lvl4pPr lvl="3" algn="ctr">
              <a:lnSpc>
                <a:spcPct val="100000"/>
              </a:lnSpc>
              <a:spcBef>
                <a:spcPts val="0"/>
              </a:spcBef>
              <a:spcAft>
                <a:spcPts val="0"/>
              </a:spcAft>
              <a:buSzPts val="1100"/>
              <a:buFont typeface="Calibri"/>
              <a:buNone/>
              <a:defRPr sz="1100"/>
            </a:lvl4pPr>
            <a:lvl5pPr lvl="4" algn="ctr">
              <a:lnSpc>
                <a:spcPct val="100000"/>
              </a:lnSpc>
              <a:spcBef>
                <a:spcPts val="0"/>
              </a:spcBef>
              <a:spcAft>
                <a:spcPts val="0"/>
              </a:spcAft>
              <a:buSzPts val="1100"/>
              <a:buFont typeface="Calibri"/>
              <a:buNone/>
              <a:defRPr sz="1100"/>
            </a:lvl5pPr>
            <a:lvl6pPr lvl="5" algn="ctr">
              <a:lnSpc>
                <a:spcPct val="100000"/>
              </a:lnSpc>
              <a:spcBef>
                <a:spcPts val="0"/>
              </a:spcBef>
              <a:spcAft>
                <a:spcPts val="0"/>
              </a:spcAft>
              <a:buSzPts val="1100"/>
              <a:buFont typeface="Calibri"/>
              <a:buNone/>
              <a:defRPr sz="1100"/>
            </a:lvl6pPr>
            <a:lvl7pPr lvl="6" algn="ctr">
              <a:lnSpc>
                <a:spcPct val="100000"/>
              </a:lnSpc>
              <a:spcBef>
                <a:spcPts val="0"/>
              </a:spcBef>
              <a:spcAft>
                <a:spcPts val="0"/>
              </a:spcAft>
              <a:buSzPts val="1100"/>
              <a:buFont typeface="Calibri"/>
              <a:buNone/>
              <a:defRPr sz="1100"/>
            </a:lvl7pPr>
            <a:lvl8pPr lvl="7" algn="ctr">
              <a:lnSpc>
                <a:spcPct val="100000"/>
              </a:lnSpc>
              <a:spcBef>
                <a:spcPts val="0"/>
              </a:spcBef>
              <a:spcAft>
                <a:spcPts val="0"/>
              </a:spcAft>
              <a:buSzPts val="1100"/>
              <a:buFont typeface="Calibri"/>
              <a:buNone/>
              <a:defRPr sz="1100"/>
            </a:lvl8pPr>
            <a:lvl9pPr lvl="8" algn="ctr">
              <a:lnSpc>
                <a:spcPct val="100000"/>
              </a:lnSpc>
              <a:spcBef>
                <a:spcPts val="0"/>
              </a:spcBef>
              <a:spcAft>
                <a:spcPts val="0"/>
              </a:spcAft>
              <a:buSzPts val="1100"/>
              <a:buFont typeface="Calibri"/>
              <a:buNone/>
              <a:defRPr sz="1100"/>
            </a:lvl9pPr>
          </a:lstStyle>
          <a:p>
            <a:endParaRPr/>
          </a:p>
        </p:txBody>
      </p:sp>
      <p:sp>
        <p:nvSpPr>
          <p:cNvPr id="120" name="Google Shape;120;p22"/>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Body Option 1 2">
  <p:cSld name="Title and Body Option 1_2">
    <p:bg>
      <p:bgPr>
        <a:solidFill>
          <a:schemeClr val="lt1"/>
        </a:solidFill>
        <a:effectLst/>
      </p:bgPr>
    </p:bg>
    <p:spTree>
      <p:nvGrpSpPr>
        <p:cNvPr id="1" name="Shape 121"/>
        <p:cNvGrpSpPr/>
        <p:nvPr/>
      </p:nvGrpSpPr>
      <p:grpSpPr>
        <a:xfrm>
          <a:off x="0" y="0"/>
          <a:ext cx="0" cy="0"/>
          <a:chOff x="0" y="0"/>
          <a:chExt cx="0" cy="0"/>
        </a:xfrm>
      </p:grpSpPr>
      <p:sp>
        <p:nvSpPr>
          <p:cNvPr id="122" name="Google Shape;122;p23"/>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123" name="Google Shape;123;p23"/>
          <p:cNvPicPr preferRelativeResize="0"/>
          <p:nvPr/>
        </p:nvPicPr>
        <p:blipFill rotWithShape="1">
          <a:blip r:embed="rId2">
            <a:alphaModFix/>
          </a:blip>
          <a:srcRect/>
          <a:stretch/>
        </p:blipFill>
        <p:spPr>
          <a:xfrm>
            <a:off x="546100" y="4479169"/>
            <a:ext cx="543877" cy="338074"/>
          </a:xfrm>
          <a:prstGeom prst="rect">
            <a:avLst/>
          </a:prstGeom>
          <a:noFill/>
          <a:ln>
            <a:noFill/>
          </a:ln>
        </p:spPr>
      </p:pic>
      <p:pic>
        <p:nvPicPr>
          <p:cNvPr id="124" name="Google Shape;124;p23"/>
          <p:cNvPicPr preferRelativeResize="0"/>
          <p:nvPr/>
        </p:nvPicPr>
        <p:blipFill rotWithShape="1">
          <a:blip r:embed="rId3">
            <a:alphaModFix/>
          </a:blip>
          <a:srcRect/>
          <a:stretch/>
        </p:blipFill>
        <p:spPr>
          <a:xfrm>
            <a:off x="8936228" y="0"/>
            <a:ext cx="207573" cy="5143501"/>
          </a:xfrm>
          <a:prstGeom prst="rect">
            <a:avLst/>
          </a:prstGeom>
          <a:noFill/>
          <a:ln>
            <a:noFill/>
          </a:ln>
        </p:spPr>
      </p:pic>
      <p:sp>
        <p:nvSpPr>
          <p:cNvPr id="125" name="Google Shape;125;p23"/>
          <p:cNvSpPr/>
          <p:nvPr/>
        </p:nvSpPr>
        <p:spPr>
          <a:xfrm>
            <a:off x="667612" y="4645144"/>
            <a:ext cx="260985" cy="172402"/>
          </a:xfrm>
          <a:custGeom>
            <a:avLst/>
            <a:gdLst/>
            <a:ahLst/>
            <a:cxnLst/>
            <a:rect l="l" t="t" r="r" b="b"/>
            <a:pathLst>
              <a:path w="521969" h="344804" extrusionOk="0">
                <a:moveTo>
                  <a:pt x="482945" y="311436"/>
                </a:moveTo>
                <a:lnTo>
                  <a:pt x="120829" y="311436"/>
                </a:lnTo>
                <a:lnTo>
                  <a:pt x="130936" y="319574"/>
                </a:lnTo>
                <a:lnTo>
                  <a:pt x="139768" y="327770"/>
                </a:lnTo>
                <a:lnTo>
                  <a:pt x="147386" y="335991"/>
                </a:lnTo>
                <a:lnTo>
                  <a:pt x="153849" y="344198"/>
                </a:lnTo>
                <a:lnTo>
                  <a:pt x="521514" y="344198"/>
                </a:lnTo>
                <a:lnTo>
                  <a:pt x="490361" y="317258"/>
                </a:lnTo>
                <a:lnTo>
                  <a:pt x="482945" y="311436"/>
                </a:lnTo>
                <a:close/>
              </a:path>
              <a:path w="521969" h="344804" extrusionOk="0">
                <a:moveTo>
                  <a:pt x="336399" y="0"/>
                </a:moveTo>
                <a:lnTo>
                  <a:pt x="295106" y="830"/>
                </a:lnTo>
                <a:lnTo>
                  <a:pt x="250348" y="4987"/>
                </a:lnTo>
                <a:lnTo>
                  <a:pt x="204062" y="12523"/>
                </a:lnTo>
                <a:lnTo>
                  <a:pt x="158185" y="23490"/>
                </a:lnTo>
                <a:lnTo>
                  <a:pt x="114654" y="37940"/>
                </a:lnTo>
                <a:lnTo>
                  <a:pt x="75407" y="55924"/>
                </a:lnTo>
                <a:lnTo>
                  <a:pt x="42381" y="77496"/>
                </a:lnTo>
                <a:lnTo>
                  <a:pt x="2740" y="131606"/>
                </a:lnTo>
                <a:lnTo>
                  <a:pt x="0" y="164250"/>
                </a:lnTo>
                <a:lnTo>
                  <a:pt x="11228" y="200688"/>
                </a:lnTo>
                <a:lnTo>
                  <a:pt x="30588" y="230246"/>
                </a:lnTo>
                <a:lnTo>
                  <a:pt x="57329" y="258935"/>
                </a:lnTo>
                <a:lnTo>
                  <a:pt x="88452" y="286219"/>
                </a:lnTo>
                <a:lnTo>
                  <a:pt x="120956" y="311560"/>
                </a:lnTo>
                <a:lnTo>
                  <a:pt x="482945" y="311436"/>
                </a:lnTo>
                <a:lnTo>
                  <a:pt x="454739" y="289292"/>
                </a:lnTo>
                <a:lnTo>
                  <a:pt x="413624" y="260039"/>
                </a:lnTo>
                <a:lnTo>
                  <a:pt x="365993" y="229238"/>
                </a:lnTo>
                <a:lnTo>
                  <a:pt x="310821" y="196625"/>
                </a:lnTo>
                <a:lnTo>
                  <a:pt x="268127" y="168664"/>
                </a:lnTo>
                <a:lnTo>
                  <a:pt x="238210" y="140195"/>
                </a:lnTo>
                <a:lnTo>
                  <a:pt x="223541" y="112044"/>
                </a:lnTo>
                <a:lnTo>
                  <a:pt x="226588" y="85036"/>
                </a:lnTo>
                <a:lnTo>
                  <a:pt x="295708" y="37751"/>
                </a:lnTo>
                <a:lnTo>
                  <a:pt x="335507" y="26081"/>
                </a:lnTo>
                <a:lnTo>
                  <a:pt x="369876" y="20606"/>
                </a:lnTo>
                <a:lnTo>
                  <a:pt x="382219" y="17570"/>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126" name="Google Shape;126;p23"/>
          <p:cNvSpPr txBox="1">
            <a:spLocks noGrp="1"/>
          </p:cNvSpPr>
          <p:nvPr>
            <p:ph type="title"/>
          </p:nvPr>
        </p:nvSpPr>
        <p:spPr>
          <a:xfrm>
            <a:off x="1411200" y="552450"/>
            <a:ext cx="64779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23"/>
          <p:cNvSpPr txBox="1">
            <a:spLocks noGrp="1"/>
          </p:cNvSpPr>
          <p:nvPr>
            <p:ph type="body" idx="1"/>
          </p:nvPr>
        </p:nvSpPr>
        <p:spPr>
          <a:xfrm>
            <a:off x="1411200" y="1821149"/>
            <a:ext cx="7216800" cy="1969800"/>
          </a:xfrm>
          <a:prstGeom prst="rect">
            <a:avLst/>
          </a:prstGeom>
          <a:noFill/>
          <a:ln>
            <a:noFill/>
          </a:ln>
        </p:spPr>
        <p:txBody>
          <a:bodyPr spcFirstLastPara="1" wrap="square" lIns="45725" tIns="45725" rIns="45725" bIns="45725" anchor="t" anchorCtr="0">
            <a:noAutofit/>
          </a:bodyPr>
          <a:lstStyle>
            <a:lvl1pPr marL="457200" lvl="0" indent="-285750" algn="l">
              <a:lnSpc>
                <a:spcPct val="100000"/>
              </a:lnSpc>
              <a:spcBef>
                <a:spcPts val="0"/>
              </a:spcBef>
              <a:spcAft>
                <a:spcPts val="0"/>
              </a:spcAft>
              <a:buSzPts val="900"/>
              <a:buFont typeface="Arial"/>
              <a:buChar char="●"/>
              <a:defRPr sz="1500">
                <a:latin typeface="Arial"/>
                <a:ea typeface="Arial"/>
                <a:cs typeface="Arial"/>
                <a:sym typeface="Arial"/>
              </a:defRPr>
            </a:lvl1pPr>
            <a:lvl2pPr marL="914400" lvl="1" indent="-273050" algn="l">
              <a:lnSpc>
                <a:spcPct val="100000"/>
              </a:lnSpc>
              <a:spcBef>
                <a:spcPts val="800"/>
              </a:spcBef>
              <a:spcAft>
                <a:spcPts val="0"/>
              </a:spcAft>
              <a:buSzPts val="700"/>
              <a:buFont typeface="Calibri"/>
              <a:buChar char="○"/>
              <a:defRPr/>
            </a:lvl2pPr>
            <a:lvl3pPr marL="1371600" lvl="2" indent="-273050" algn="l">
              <a:lnSpc>
                <a:spcPct val="100000"/>
              </a:lnSpc>
              <a:spcBef>
                <a:spcPts val="800"/>
              </a:spcBef>
              <a:spcAft>
                <a:spcPts val="0"/>
              </a:spcAft>
              <a:buSzPts val="700"/>
              <a:buFont typeface="Calibri"/>
              <a:buChar char="■"/>
              <a:defRPr/>
            </a:lvl3pPr>
            <a:lvl4pPr marL="1828800" lvl="3" indent="-273050" algn="l">
              <a:lnSpc>
                <a:spcPct val="100000"/>
              </a:lnSpc>
              <a:spcBef>
                <a:spcPts val="800"/>
              </a:spcBef>
              <a:spcAft>
                <a:spcPts val="0"/>
              </a:spcAft>
              <a:buSzPts val="700"/>
              <a:buFont typeface="Calibri"/>
              <a:buChar char="●"/>
              <a:defRPr/>
            </a:lvl4pPr>
            <a:lvl5pPr marL="2286000" lvl="4" indent="-273050" algn="l">
              <a:lnSpc>
                <a:spcPct val="100000"/>
              </a:lnSpc>
              <a:spcBef>
                <a:spcPts val="800"/>
              </a:spcBef>
              <a:spcAft>
                <a:spcPts val="0"/>
              </a:spcAft>
              <a:buSzPts val="700"/>
              <a:buFont typeface="Calibri"/>
              <a:buChar char="○"/>
              <a:defRPr/>
            </a:lvl5pPr>
            <a:lvl6pPr marL="2743200" lvl="5" indent="-273050" algn="l">
              <a:lnSpc>
                <a:spcPct val="100000"/>
              </a:lnSpc>
              <a:spcBef>
                <a:spcPts val="800"/>
              </a:spcBef>
              <a:spcAft>
                <a:spcPts val="0"/>
              </a:spcAft>
              <a:buSzPts val="700"/>
              <a:buFont typeface="Calibri"/>
              <a:buChar char="■"/>
              <a:defRPr/>
            </a:lvl6pPr>
            <a:lvl7pPr marL="3200400" lvl="6" indent="-273050" algn="l">
              <a:lnSpc>
                <a:spcPct val="100000"/>
              </a:lnSpc>
              <a:spcBef>
                <a:spcPts val="800"/>
              </a:spcBef>
              <a:spcAft>
                <a:spcPts val="0"/>
              </a:spcAft>
              <a:buSzPts val="700"/>
              <a:buFont typeface="Calibri"/>
              <a:buChar char="●"/>
              <a:defRPr/>
            </a:lvl7pPr>
            <a:lvl8pPr marL="3657600" lvl="7" indent="-273050" algn="l">
              <a:lnSpc>
                <a:spcPct val="100000"/>
              </a:lnSpc>
              <a:spcBef>
                <a:spcPts val="800"/>
              </a:spcBef>
              <a:spcAft>
                <a:spcPts val="0"/>
              </a:spcAft>
              <a:buSzPts val="700"/>
              <a:buFont typeface="Calibri"/>
              <a:buChar char="○"/>
              <a:defRPr/>
            </a:lvl8pPr>
            <a:lvl9pPr marL="4114800" lvl="8" indent="-273050" algn="l">
              <a:lnSpc>
                <a:spcPct val="100000"/>
              </a:lnSpc>
              <a:spcBef>
                <a:spcPts val="800"/>
              </a:spcBef>
              <a:spcAft>
                <a:spcPts val="800"/>
              </a:spcAft>
              <a:buSzPts val="700"/>
              <a:buFont typeface="Calibri"/>
              <a:buChar char="■"/>
              <a:defRPr/>
            </a:lvl9pPr>
          </a:lstStyle>
          <a:p>
            <a:endParaRPr/>
          </a:p>
        </p:txBody>
      </p:sp>
      <p:sp>
        <p:nvSpPr>
          <p:cNvPr id="128" name="Google Shape;128;p23"/>
          <p:cNvSpPr txBox="1">
            <a:spLocks noGrp="1"/>
          </p:cNvSpPr>
          <p:nvPr>
            <p:ph type="sldNum" idx="12"/>
          </p:nvPr>
        </p:nvSpPr>
        <p:spPr>
          <a:xfrm>
            <a:off x="6583681"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Content 1 1">
  <p:cSld name="Title and Content_1">
    <p:bg>
      <p:bgPr>
        <a:solidFill>
          <a:schemeClr val="lt1"/>
        </a:solidFill>
        <a:effectLst/>
      </p:bgPr>
    </p:bg>
    <p:spTree>
      <p:nvGrpSpPr>
        <p:cNvPr id="1" name="Shape 129"/>
        <p:cNvGrpSpPr/>
        <p:nvPr/>
      </p:nvGrpSpPr>
      <p:grpSpPr>
        <a:xfrm>
          <a:off x="0" y="0"/>
          <a:ext cx="0" cy="0"/>
          <a:chOff x="0" y="0"/>
          <a:chExt cx="0" cy="0"/>
        </a:xfrm>
      </p:grpSpPr>
      <p:sp>
        <p:nvSpPr>
          <p:cNvPr id="130" name="Google Shape;130;p24"/>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chemeClr val="dk1"/>
              </a:solidFill>
              <a:latin typeface="Calibri"/>
              <a:ea typeface="Calibri"/>
              <a:cs typeface="Calibri"/>
              <a:sym typeface="Calibri"/>
            </a:endParaRPr>
          </a:p>
        </p:txBody>
      </p:sp>
      <p:pic>
        <p:nvPicPr>
          <p:cNvPr id="131" name="Google Shape;131;p24"/>
          <p:cNvPicPr preferRelativeResize="0"/>
          <p:nvPr/>
        </p:nvPicPr>
        <p:blipFill rotWithShape="1">
          <a:blip r:embed="rId2">
            <a:alphaModFix/>
          </a:blip>
          <a:srcRect/>
          <a:stretch/>
        </p:blipFill>
        <p:spPr>
          <a:xfrm>
            <a:off x="546100" y="4479170"/>
            <a:ext cx="543877" cy="338074"/>
          </a:xfrm>
          <a:prstGeom prst="rect">
            <a:avLst/>
          </a:prstGeom>
          <a:noFill/>
          <a:ln>
            <a:noFill/>
          </a:ln>
        </p:spPr>
      </p:pic>
      <p:sp>
        <p:nvSpPr>
          <p:cNvPr id="132" name="Google Shape;132;p24"/>
          <p:cNvSpPr txBox="1">
            <a:spLocks noGrp="1"/>
          </p:cNvSpPr>
          <p:nvPr>
            <p:ph type="title"/>
          </p:nvPr>
        </p:nvSpPr>
        <p:spPr>
          <a:xfrm>
            <a:off x="1106849" y="2127241"/>
            <a:ext cx="69303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700"/>
              <a:buNone/>
              <a:defRPr sz="2300" b="1" i="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33" name="Google Shape;133;p24"/>
          <p:cNvSpPr txBox="1">
            <a:spLocks noGrp="1"/>
          </p:cNvSpPr>
          <p:nvPr>
            <p:ph type="body" idx="1"/>
          </p:nvPr>
        </p:nvSpPr>
        <p:spPr>
          <a:xfrm>
            <a:off x="457200" y="1183005"/>
            <a:ext cx="8229600" cy="2076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700"/>
              <a:buNone/>
              <a:defRPr/>
            </a:lvl1pPr>
            <a:lvl2pPr marL="914400" lvl="1" indent="-228600" algn="l">
              <a:lnSpc>
                <a:spcPct val="100000"/>
              </a:lnSpc>
              <a:spcBef>
                <a:spcPts val="0"/>
              </a:spcBef>
              <a:spcAft>
                <a:spcPts val="0"/>
              </a:spcAft>
              <a:buSzPts val="700"/>
              <a:buNone/>
              <a:defRPr/>
            </a:lvl2pPr>
            <a:lvl3pPr marL="1371600" lvl="2" indent="-228600" algn="l">
              <a:lnSpc>
                <a:spcPct val="100000"/>
              </a:lnSpc>
              <a:spcBef>
                <a:spcPts val="0"/>
              </a:spcBef>
              <a:spcAft>
                <a:spcPts val="0"/>
              </a:spcAft>
              <a:buSzPts val="700"/>
              <a:buNone/>
              <a:defRPr/>
            </a:lvl3pPr>
            <a:lvl4pPr marL="1828800" lvl="3" indent="-228600" algn="l">
              <a:lnSpc>
                <a:spcPct val="100000"/>
              </a:lnSpc>
              <a:spcBef>
                <a:spcPts val="0"/>
              </a:spcBef>
              <a:spcAft>
                <a:spcPts val="0"/>
              </a:spcAft>
              <a:buSzPts val="700"/>
              <a:buNone/>
              <a:defRPr/>
            </a:lvl4pPr>
            <a:lvl5pPr marL="2286000" lvl="4" indent="-228600" algn="l">
              <a:lnSpc>
                <a:spcPct val="100000"/>
              </a:lnSpc>
              <a:spcBef>
                <a:spcPts val="0"/>
              </a:spcBef>
              <a:spcAft>
                <a:spcPts val="0"/>
              </a:spcAft>
              <a:buSzPts val="700"/>
              <a:buNone/>
              <a:defRPr/>
            </a:lvl5pPr>
            <a:lvl6pPr marL="2743200" lvl="5" indent="-228600" algn="l">
              <a:lnSpc>
                <a:spcPct val="100000"/>
              </a:lnSpc>
              <a:spcBef>
                <a:spcPts val="0"/>
              </a:spcBef>
              <a:spcAft>
                <a:spcPts val="0"/>
              </a:spcAft>
              <a:buSzPts val="700"/>
              <a:buNone/>
              <a:defRPr/>
            </a:lvl6pPr>
            <a:lvl7pPr marL="3200400" lvl="6" indent="-228600" algn="l">
              <a:lnSpc>
                <a:spcPct val="100000"/>
              </a:lnSpc>
              <a:spcBef>
                <a:spcPts val="0"/>
              </a:spcBef>
              <a:spcAft>
                <a:spcPts val="0"/>
              </a:spcAft>
              <a:buSzPts val="700"/>
              <a:buNone/>
              <a:defRPr/>
            </a:lvl7pPr>
            <a:lvl8pPr marL="3657600" lvl="7" indent="-228600" algn="l">
              <a:lnSpc>
                <a:spcPct val="100000"/>
              </a:lnSpc>
              <a:spcBef>
                <a:spcPts val="0"/>
              </a:spcBef>
              <a:spcAft>
                <a:spcPts val="0"/>
              </a:spcAft>
              <a:buSzPts val="700"/>
              <a:buNone/>
              <a:defRPr/>
            </a:lvl8pPr>
            <a:lvl9pPr marL="4114800" lvl="8" indent="-228600" algn="l">
              <a:lnSpc>
                <a:spcPct val="100000"/>
              </a:lnSpc>
              <a:spcBef>
                <a:spcPts val="0"/>
              </a:spcBef>
              <a:spcAft>
                <a:spcPts val="0"/>
              </a:spcAft>
              <a:buSzPts val="700"/>
              <a:buNone/>
              <a:defRPr/>
            </a:lvl9pPr>
          </a:lstStyle>
          <a:p>
            <a:endParaRPr/>
          </a:p>
        </p:txBody>
      </p:sp>
      <p:sp>
        <p:nvSpPr>
          <p:cNvPr id="134" name="Google Shape;134;p24"/>
          <p:cNvSpPr txBox="1">
            <a:spLocks noGrp="1"/>
          </p:cNvSpPr>
          <p:nvPr>
            <p:ph type="ftr" idx="11"/>
          </p:nvPr>
        </p:nvSpPr>
        <p:spPr>
          <a:xfrm>
            <a:off x="3108960" y="4783455"/>
            <a:ext cx="2926200" cy="1386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35" name="Google Shape;135;p24"/>
          <p:cNvSpPr txBox="1">
            <a:spLocks noGrp="1"/>
          </p:cNvSpPr>
          <p:nvPr>
            <p:ph type="dt" idx="10"/>
          </p:nvPr>
        </p:nvSpPr>
        <p:spPr>
          <a:xfrm>
            <a:off x="457200" y="4783455"/>
            <a:ext cx="2103000" cy="138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36" name="Google Shape;136;p24"/>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4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1 1">
  <p:cSld name="Blank_1">
    <p:spTree>
      <p:nvGrpSpPr>
        <p:cNvPr id="1" name="Shape 137"/>
        <p:cNvGrpSpPr/>
        <p:nvPr/>
      </p:nvGrpSpPr>
      <p:grpSpPr>
        <a:xfrm>
          <a:off x="0" y="0"/>
          <a:ext cx="0" cy="0"/>
          <a:chOff x="0" y="0"/>
          <a:chExt cx="0" cy="0"/>
        </a:xfrm>
      </p:grpSpPr>
      <p:pic>
        <p:nvPicPr>
          <p:cNvPr id="138" name="Google Shape;138;p25"/>
          <p:cNvPicPr preferRelativeResize="0"/>
          <p:nvPr/>
        </p:nvPicPr>
        <p:blipFill rotWithShape="1">
          <a:blip r:embed="rId2">
            <a:alphaModFix/>
          </a:blip>
          <a:srcRect/>
          <a:stretch/>
        </p:blipFill>
        <p:spPr>
          <a:xfrm>
            <a:off x="6781801" y="-3810"/>
            <a:ext cx="2362200" cy="5147308"/>
          </a:xfrm>
          <a:prstGeom prst="rect">
            <a:avLst/>
          </a:prstGeom>
          <a:noFill/>
          <a:ln>
            <a:noFill/>
          </a:ln>
        </p:spPr>
      </p:pic>
      <p:sp>
        <p:nvSpPr>
          <p:cNvPr id="139" name="Google Shape;139;p25"/>
          <p:cNvSpPr txBox="1">
            <a:spLocks noGrp="1"/>
          </p:cNvSpPr>
          <p:nvPr>
            <p:ph type="title"/>
          </p:nvPr>
        </p:nvSpPr>
        <p:spPr>
          <a:xfrm>
            <a:off x="342900" y="323850"/>
            <a:ext cx="6210300" cy="1982700"/>
          </a:xfrm>
          <a:prstGeom prst="rect">
            <a:avLst/>
          </a:prstGeom>
          <a:noFill/>
          <a:ln>
            <a:noFill/>
          </a:ln>
        </p:spPr>
        <p:txBody>
          <a:bodyPr spcFirstLastPara="1" wrap="square" lIns="45725" tIns="45725" rIns="45725" bIns="45725" anchor="ctr" anchorCtr="0">
            <a:noAutofit/>
          </a:bodyPr>
          <a:lstStyle>
            <a:lvl1pPr lvl="0" algn="ctr">
              <a:spcBef>
                <a:spcPts val="0"/>
              </a:spcBef>
              <a:spcAft>
                <a:spcPts val="0"/>
              </a:spcAft>
              <a:buClr>
                <a:schemeClr val="dk1"/>
              </a:buClr>
              <a:buSzPts val="2300"/>
              <a:buFont typeface="Arial"/>
              <a:buNone/>
              <a:defRPr sz="2300">
                <a:latin typeface="Arial"/>
                <a:ea typeface="Arial"/>
                <a:cs typeface="Arial"/>
                <a:sym typeface="Aria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140" name="Google Shape;140;p25"/>
          <p:cNvSpPr txBox="1">
            <a:spLocks noGrp="1"/>
          </p:cNvSpPr>
          <p:nvPr>
            <p:ph type="subTitle" idx="1"/>
          </p:nvPr>
        </p:nvSpPr>
        <p:spPr>
          <a:xfrm>
            <a:off x="349827" y="2578504"/>
            <a:ext cx="6210300" cy="1860000"/>
          </a:xfrm>
          <a:prstGeom prst="rect">
            <a:avLst/>
          </a:prstGeom>
          <a:noFill/>
          <a:ln>
            <a:noFill/>
          </a:ln>
        </p:spPr>
        <p:txBody>
          <a:bodyPr spcFirstLastPara="1" wrap="square" lIns="45725" tIns="45725" rIns="45725" bIns="45725" anchor="t" anchorCtr="0">
            <a:noAutofit/>
          </a:bodyPr>
          <a:lstStyle>
            <a:lvl1pPr lvl="0" algn="ctr">
              <a:lnSpc>
                <a:spcPct val="100000"/>
              </a:lnSpc>
              <a:spcBef>
                <a:spcPts val="0"/>
              </a:spcBef>
              <a:spcAft>
                <a:spcPts val="0"/>
              </a:spcAft>
              <a:buSzPts val="1100"/>
              <a:buFont typeface="Arial"/>
              <a:buNone/>
              <a:defRPr sz="1800">
                <a:latin typeface="Arial"/>
                <a:ea typeface="Arial"/>
                <a:cs typeface="Arial"/>
                <a:sym typeface="Arial"/>
              </a:defRPr>
            </a:lvl1pPr>
            <a:lvl2pPr lvl="1" algn="ctr">
              <a:lnSpc>
                <a:spcPct val="100000"/>
              </a:lnSpc>
              <a:spcBef>
                <a:spcPts val="0"/>
              </a:spcBef>
              <a:spcAft>
                <a:spcPts val="0"/>
              </a:spcAft>
              <a:buSzPts val="1100"/>
              <a:buFont typeface="Calibri"/>
              <a:buNone/>
              <a:defRPr sz="1100"/>
            </a:lvl2pPr>
            <a:lvl3pPr lvl="2" algn="ctr">
              <a:lnSpc>
                <a:spcPct val="100000"/>
              </a:lnSpc>
              <a:spcBef>
                <a:spcPts val="0"/>
              </a:spcBef>
              <a:spcAft>
                <a:spcPts val="0"/>
              </a:spcAft>
              <a:buSzPts val="1100"/>
              <a:buFont typeface="Calibri"/>
              <a:buNone/>
              <a:defRPr sz="1100"/>
            </a:lvl3pPr>
            <a:lvl4pPr lvl="3" algn="ctr">
              <a:lnSpc>
                <a:spcPct val="100000"/>
              </a:lnSpc>
              <a:spcBef>
                <a:spcPts val="0"/>
              </a:spcBef>
              <a:spcAft>
                <a:spcPts val="0"/>
              </a:spcAft>
              <a:buSzPts val="1100"/>
              <a:buFont typeface="Calibri"/>
              <a:buNone/>
              <a:defRPr sz="1100"/>
            </a:lvl4pPr>
            <a:lvl5pPr lvl="4" algn="ctr">
              <a:lnSpc>
                <a:spcPct val="100000"/>
              </a:lnSpc>
              <a:spcBef>
                <a:spcPts val="0"/>
              </a:spcBef>
              <a:spcAft>
                <a:spcPts val="0"/>
              </a:spcAft>
              <a:buSzPts val="1100"/>
              <a:buFont typeface="Calibri"/>
              <a:buNone/>
              <a:defRPr sz="1100"/>
            </a:lvl5pPr>
            <a:lvl6pPr lvl="5" algn="ctr">
              <a:lnSpc>
                <a:spcPct val="100000"/>
              </a:lnSpc>
              <a:spcBef>
                <a:spcPts val="0"/>
              </a:spcBef>
              <a:spcAft>
                <a:spcPts val="0"/>
              </a:spcAft>
              <a:buSzPts val="1100"/>
              <a:buFont typeface="Calibri"/>
              <a:buNone/>
              <a:defRPr sz="1100"/>
            </a:lvl6pPr>
            <a:lvl7pPr lvl="6" algn="ctr">
              <a:lnSpc>
                <a:spcPct val="100000"/>
              </a:lnSpc>
              <a:spcBef>
                <a:spcPts val="0"/>
              </a:spcBef>
              <a:spcAft>
                <a:spcPts val="0"/>
              </a:spcAft>
              <a:buSzPts val="1100"/>
              <a:buFont typeface="Calibri"/>
              <a:buNone/>
              <a:defRPr sz="1100"/>
            </a:lvl7pPr>
            <a:lvl8pPr lvl="7" algn="ctr">
              <a:lnSpc>
                <a:spcPct val="100000"/>
              </a:lnSpc>
              <a:spcBef>
                <a:spcPts val="0"/>
              </a:spcBef>
              <a:spcAft>
                <a:spcPts val="0"/>
              </a:spcAft>
              <a:buSzPts val="1100"/>
              <a:buFont typeface="Calibri"/>
              <a:buNone/>
              <a:defRPr sz="1100"/>
            </a:lvl8pPr>
            <a:lvl9pPr lvl="8" algn="ctr">
              <a:lnSpc>
                <a:spcPct val="100000"/>
              </a:lnSpc>
              <a:spcBef>
                <a:spcPts val="0"/>
              </a:spcBef>
              <a:spcAft>
                <a:spcPts val="0"/>
              </a:spcAft>
              <a:buSzPts val="1100"/>
              <a:buFont typeface="Calibri"/>
              <a:buNone/>
              <a:defRPr sz="1100"/>
            </a:lvl9pPr>
          </a:lstStyle>
          <a:p>
            <a:endParaRPr/>
          </a:p>
        </p:txBody>
      </p:sp>
      <p:sp>
        <p:nvSpPr>
          <p:cNvPr id="141" name="Google Shape;141;p25"/>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ransition Slide 1">
  <p:cSld name="Transition Slide 2">
    <p:spTree>
      <p:nvGrpSpPr>
        <p:cNvPr id="1" name="Shape 142"/>
        <p:cNvGrpSpPr/>
        <p:nvPr/>
      </p:nvGrpSpPr>
      <p:grpSpPr>
        <a:xfrm>
          <a:off x="0" y="0"/>
          <a:ext cx="0" cy="0"/>
          <a:chOff x="0" y="0"/>
          <a:chExt cx="0" cy="0"/>
        </a:xfrm>
      </p:grpSpPr>
      <p:grpSp>
        <p:nvGrpSpPr>
          <p:cNvPr id="143" name="Google Shape;143;p26"/>
          <p:cNvGrpSpPr/>
          <p:nvPr/>
        </p:nvGrpSpPr>
        <p:grpSpPr>
          <a:xfrm>
            <a:off x="8085778" y="514350"/>
            <a:ext cx="543877" cy="338375"/>
            <a:chOff x="16108044" y="690652"/>
            <a:chExt cx="1087754" cy="676751"/>
          </a:xfrm>
        </p:grpSpPr>
        <p:pic>
          <p:nvPicPr>
            <p:cNvPr id="144" name="Google Shape;144;p26"/>
            <p:cNvPicPr preferRelativeResize="0"/>
            <p:nvPr/>
          </p:nvPicPr>
          <p:blipFill rotWithShape="1">
            <a:blip r:embed="rId2">
              <a:alphaModFix/>
            </a:blip>
            <a:srcRect/>
            <a:stretch/>
          </p:blipFill>
          <p:spPr>
            <a:xfrm>
              <a:off x="16108044" y="690652"/>
              <a:ext cx="1087754" cy="676135"/>
            </a:xfrm>
            <a:prstGeom prst="rect">
              <a:avLst/>
            </a:prstGeom>
            <a:noFill/>
            <a:ln>
              <a:noFill/>
            </a:ln>
          </p:spPr>
        </p:pic>
        <p:sp>
          <p:nvSpPr>
            <p:cNvPr id="145" name="Google Shape;145;p26"/>
            <p:cNvSpPr/>
            <p:nvPr/>
          </p:nvSpPr>
          <p:spPr>
            <a:xfrm>
              <a:off x="16351069" y="1022598"/>
              <a:ext cx="521969" cy="344805"/>
            </a:xfrm>
            <a:custGeom>
              <a:avLst/>
              <a:gdLst/>
              <a:ahLst/>
              <a:cxnLst/>
              <a:rect l="l" t="t" r="r" b="b"/>
              <a:pathLst>
                <a:path w="521969" h="344805" extrusionOk="0">
                  <a:moveTo>
                    <a:pt x="482943" y="311422"/>
                  </a:moveTo>
                  <a:lnTo>
                    <a:pt x="120829" y="311422"/>
                  </a:lnTo>
                  <a:lnTo>
                    <a:pt x="130936" y="319560"/>
                  </a:lnTo>
                  <a:lnTo>
                    <a:pt x="139768" y="327757"/>
                  </a:lnTo>
                  <a:lnTo>
                    <a:pt x="147386" y="335979"/>
                  </a:lnTo>
                  <a:lnTo>
                    <a:pt x="153849" y="344188"/>
                  </a:lnTo>
                  <a:lnTo>
                    <a:pt x="521514" y="344188"/>
                  </a:lnTo>
                  <a:lnTo>
                    <a:pt x="490361" y="317246"/>
                  </a:lnTo>
                  <a:lnTo>
                    <a:pt x="482943" y="311422"/>
                  </a:lnTo>
                  <a:close/>
                </a:path>
                <a:path w="521969" h="344805" extrusionOk="0">
                  <a:moveTo>
                    <a:pt x="336399" y="0"/>
                  </a:moveTo>
                  <a:lnTo>
                    <a:pt x="295106" y="829"/>
                  </a:lnTo>
                  <a:lnTo>
                    <a:pt x="250348" y="4986"/>
                  </a:lnTo>
                  <a:lnTo>
                    <a:pt x="204062" y="12521"/>
                  </a:lnTo>
                  <a:lnTo>
                    <a:pt x="158185" y="23486"/>
                  </a:lnTo>
                  <a:lnTo>
                    <a:pt x="114654" y="37934"/>
                  </a:lnTo>
                  <a:lnTo>
                    <a:pt x="75407" y="55917"/>
                  </a:lnTo>
                  <a:lnTo>
                    <a:pt x="42381" y="77487"/>
                  </a:lnTo>
                  <a:lnTo>
                    <a:pt x="2740" y="131596"/>
                  </a:lnTo>
                  <a:lnTo>
                    <a:pt x="0" y="164239"/>
                  </a:lnTo>
                  <a:lnTo>
                    <a:pt x="11228" y="200678"/>
                  </a:lnTo>
                  <a:lnTo>
                    <a:pt x="30588" y="230241"/>
                  </a:lnTo>
                  <a:lnTo>
                    <a:pt x="57329" y="258930"/>
                  </a:lnTo>
                  <a:lnTo>
                    <a:pt x="88452" y="286214"/>
                  </a:lnTo>
                  <a:lnTo>
                    <a:pt x="120956" y="311562"/>
                  </a:lnTo>
                  <a:lnTo>
                    <a:pt x="120829" y="311422"/>
                  </a:lnTo>
                  <a:lnTo>
                    <a:pt x="482943" y="311422"/>
                  </a:lnTo>
                  <a:lnTo>
                    <a:pt x="454739" y="289280"/>
                  </a:lnTo>
                  <a:lnTo>
                    <a:pt x="413624" y="260029"/>
                  </a:lnTo>
                  <a:lnTo>
                    <a:pt x="365993" y="229232"/>
                  </a:lnTo>
                  <a:lnTo>
                    <a:pt x="310821" y="196627"/>
                  </a:lnTo>
                  <a:lnTo>
                    <a:pt x="268127" y="168666"/>
                  </a:lnTo>
                  <a:lnTo>
                    <a:pt x="238210" y="140196"/>
                  </a:lnTo>
                  <a:lnTo>
                    <a:pt x="223541" y="112043"/>
                  </a:lnTo>
                  <a:lnTo>
                    <a:pt x="226588" y="85032"/>
                  </a:lnTo>
                  <a:lnTo>
                    <a:pt x="295708" y="37737"/>
                  </a:lnTo>
                  <a:lnTo>
                    <a:pt x="335507" y="26078"/>
                  </a:lnTo>
                  <a:lnTo>
                    <a:pt x="369876" y="20592"/>
                  </a:lnTo>
                  <a:lnTo>
                    <a:pt x="382219" y="17565"/>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700"/>
                <a:buFont typeface="Calibri"/>
                <a:buNone/>
              </a:pPr>
              <a:endParaRPr sz="900" b="0" i="0" u="none" strike="noStrike" cap="none">
                <a:solidFill>
                  <a:schemeClr val="dk1"/>
                </a:solidFill>
                <a:latin typeface="Calibri"/>
                <a:ea typeface="Calibri"/>
                <a:cs typeface="Calibri"/>
                <a:sym typeface="Calibri"/>
              </a:endParaRPr>
            </a:p>
          </p:txBody>
        </p:sp>
      </p:grpSp>
      <p:sp>
        <p:nvSpPr>
          <p:cNvPr id="146" name="Google Shape;146;p26"/>
          <p:cNvSpPr/>
          <p:nvPr/>
        </p:nvSpPr>
        <p:spPr>
          <a:xfrm>
            <a:off x="514349" y="514352"/>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700"/>
              <a:buFont typeface="Calibri"/>
              <a:buNone/>
            </a:pPr>
            <a:endParaRPr sz="900" b="0" i="0" u="none" strike="noStrike" cap="none">
              <a:solidFill>
                <a:schemeClr val="dk1"/>
              </a:solidFill>
              <a:latin typeface="Calibri"/>
              <a:ea typeface="Calibri"/>
              <a:cs typeface="Calibri"/>
              <a:sym typeface="Calibri"/>
            </a:endParaRPr>
          </a:p>
        </p:txBody>
      </p:sp>
      <p:sp>
        <p:nvSpPr>
          <p:cNvPr id="147" name="Google Shape;147;p26"/>
          <p:cNvSpPr/>
          <p:nvPr/>
        </p:nvSpPr>
        <p:spPr>
          <a:xfrm>
            <a:off x="1409701" y="4667250"/>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700"/>
              <a:buFont typeface="Calibri"/>
              <a:buNone/>
            </a:pPr>
            <a:endParaRPr sz="900" b="0" i="0" u="none" strike="noStrike" cap="none">
              <a:solidFill>
                <a:schemeClr val="dk1"/>
              </a:solidFill>
              <a:latin typeface="Calibri"/>
              <a:ea typeface="Calibri"/>
              <a:cs typeface="Calibri"/>
              <a:sym typeface="Calibri"/>
            </a:endParaRPr>
          </a:p>
        </p:txBody>
      </p:sp>
      <p:sp>
        <p:nvSpPr>
          <p:cNvPr id="148" name="Google Shape;148;p26"/>
          <p:cNvSpPr txBox="1">
            <a:spLocks noGrp="1"/>
          </p:cNvSpPr>
          <p:nvPr>
            <p:ph type="title"/>
          </p:nvPr>
        </p:nvSpPr>
        <p:spPr>
          <a:xfrm>
            <a:off x="514349" y="1352550"/>
            <a:ext cx="8115300" cy="2781300"/>
          </a:xfrm>
          <a:prstGeom prst="rect">
            <a:avLst/>
          </a:prstGeom>
          <a:noFill/>
          <a:ln>
            <a:noFill/>
          </a:ln>
        </p:spPr>
        <p:txBody>
          <a:bodyPr spcFirstLastPara="1" wrap="square" lIns="34300" tIns="34300" rIns="34300" bIns="34300" anchor="ctr" anchorCtr="0">
            <a:noAutofit/>
          </a:bodyPr>
          <a:lstStyle>
            <a:lvl1pPr lvl="0" algn="ctr">
              <a:lnSpc>
                <a:spcPct val="100000"/>
              </a:lnSpc>
              <a:spcBef>
                <a:spcPts val="0"/>
              </a:spcBef>
              <a:spcAft>
                <a:spcPts val="0"/>
              </a:spcAft>
              <a:buClr>
                <a:schemeClr val="dk1"/>
              </a:buClr>
              <a:buSzPts val="1700"/>
              <a:buFont typeface="Arial"/>
              <a:buNone/>
              <a:defRPr sz="2500">
                <a:latin typeface="Arial"/>
                <a:ea typeface="Arial"/>
                <a:cs typeface="Arial"/>
                <a:sym typeface="Arial"/>
              </a:defRPr>
            </a:lvl1pPr>
            <a:lvl2pPr lvl="1" algn="l">
              <a:lnSpc>
                <a:spcPct val="100000"/>
              </a:lnSpc>
              <a:spcBef>
                <a:spcPts val="0"/>
              </a:spcBef>
              <a:spcAft>
                <a:spcPts val="0"/>
              </a:spcAft>
              <a:buClr>
                <a:schemeClr val="lt1"/>
              </a:buClr>
              <a:buSzPts val="1800"/>
              <a:buNone/>
              <a:defRPr sz="2400">
                <a:solidFill>
                  <a:schemeClr val="lt1"/>
                </a:solidFill>
              </a:defRPr>
            </a:lvl2pPr>
            <a:lvl3pPr lvl="2" algn="l">
              <a:lnSpc>
                <a:spcPct val="100000"/>
              </a:lnSpc>
              <a:spcBef>
                <a:spcPts val="0"/>
              </a:spcBef>
              <a:spcAft>
                <a:spcPts val="0"/>
              </a:spcAft>
              <a:buClr>
                <a:schemeClr val="lt1"/>
              </a:buClr>
              <a:buSzPts val="1800"/>
              <a:buNone/>
              <a:defRPr sz="2400">
                <a:solidFill>
                  <a:schemeClr val="lt1"/>
                </a:solidFill>
              </a:defRPr>
            </a:lvl3pPr>
            <a:lvl4pPr lvl="3" algn="l">
              <a:lnSpc>
                <a:spcPct val="100000"/>
              </a:lnSpc>
              <a:spcBef>
                <a:spcPts val="0"/>
              </a:spcBef>
              <a:spcAft>
                <a:spcPts val="0"/>
              </a:spcAft>
              <a:buClr>
                <a:schemeClr val="lt1"/>
              </a:buClr>
              <a:buSzPts val="1800"/>
              <a:buNone/>
              <a:defRPr sz="2400">
                <a:solidFill>
                  <a:schemeClr val="lt1"/>
                </a:solidFill>
              </a:defRPr>
            </a:lvl4pPr>
            <a:lvl5pPr lvl="4" algn="l">
              <a:lnSpc>
                <a:spcPct val="100000"/>
              </a:lnSpc>
              <a:spcBef>
                <a:spcPts val="0"/>
              </a:spcBef>
              <a:spcAft>
                <a:spcPts val="0"/>
              </a:spcAft>
              <a:buClr>
                <a:schemeClr val="lt1"/>
              </a:buClr>
              <a:buSzPts val="1800"/>
              <a:buNone/>
              <a:defRPr sz="2400">
                <a:solidFill>
                  <a:schemeClr val="lt1"/>
                </a:solidFill>
              </a:defRPr>
            </a:lvl5pPr>
            <a:lvl6pPr lvl="5" algn="l">
              <a:lnSpc>
                <a:spcPct val="100000"/>
              </a:lnSpc>
              <a:spcBef>
                <a:spcPts val="0"/>
              </a:spcBef>
              <a:spcAft>
                <a:spcPts val="0"/>
              </a:spcAft>
              <a:buClr>
                <a:schemeClr val="lt1"/>
              </a:buClr>
              <a:buSzPts val="1800"/>
              <a:buNone/>
              <a:defRPr sz="2400">
                <a:solidFill>
                  <a:schemeClr val="lt1"/>
                </a:solidFill>
              </a:defRPr>
            </a:lvl6pPr>
            <a:lvl7pPr lvl="6" algn="l">
              <a:lnSpc>
                <a:spcPct val="100000"/>
              </a:lnSpc>
              <a:spcBef>
                <a:spcPts val="0"/>
              </a:spcBef>
              <a:spcAft>
                <a:spcPts val="0"/>
              </a:spcAft>
              <a:buClr>
                <a:schemeClr val="lt1"/>
              </a:buClr>
              <a:buSzPts val="1800"/>
              <a:buNone/>
              <a:defRPr sz="2400">
                <a:solidFill>
                  <a:schemeClr val="lt1"/>
                </a:solidFill>
              </a:defRPr>
            </a:lvl7pPr>
            <a:lvl8pPr lvl="7" algn="l">
              <a:lnSpc>
                <a:spcPct val="100000"/>
              </a:lnSpc>
              <a:spcBef>
                <a:spcPts val="0"/>
              </a:spcBef>
              <a:spcAft>
                <a:spcPts val="0"/>
              </a:spcAft>
              <a:buClr>
                <a:schemeClr val="lt1"/>
              </a:buClr>
              <a:buSzPts val="1800"/>
              <a:buNone/>
              <a:defRPr sz="2400">
                <a:solidFill>
                  <a:schemeClr val="lt1"/>
                </a:solidFill>
              </a:defRPr>
            </a:lvl8pPr>
            <a:lvl9pPr lvl="8" algn="l">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49" name="Google Shape;149;p26"/>
          <p:cNvSpPr txBox="1">
            <a:spLocks noGrp="1"/>
          </p:cNvSpPr>
          <p:nvPr>
            <p:ph type="sldNum" idx="12"/>
          </p:nvPr>
        </p:nvSpPr>
        <p:spPr>
          <a:xfrm>
            <a:off x="6583680"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150"/>
        <p:cNvGrpSpPr/>
        <p:nvPr/>
      </p:nvGrpSpPr>
      <p:grpSpPr>
        <a:xfrm>
          <a:off x="0" y="0"/>
          <a:ext cx="0" cy="0"/>
          <a:chOff x="0" y="0"/>
          <a:chExt cx="0" cy="0"/>
        </a:xfrm>
      </p:grpSpPr>
      <p:sp>
        <p:nvSpPr>
          <p:cNvPr id="151" name="Google Shape;151;p27"/>
          <p:cNvSpPr/>
          <p:nvPr/>
        </p:nvSpPr>
        <p:spPr>
          <a:xfrm>
            <a:off x="1360613" y="2270680"/>
            <a:ext cx="8274900" cy="2037000"/>
          </a:xfrm>
          <a:prstGeom prst="roundRect">
            <a:avLst>
              <a:gd name="adj" fmla="val 14394"/>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52" name="Google Shape;152;p27"/>
          <p:cNvSpPr txBox="1">
            <a:spLocks noGrp="1"/>
          </p:cNvSpPr>
          <p:nvPr>
            <p:ph type="body" idx="1"/>
          </p:nvPr>
        </p:nvSpPr>
        <p:spPr>
          <a:xfrm>
            <a:off x="1778052" y="3214746"/>
            <a:ext cx="6856200" cy="452700"/>
          </a:xfrm>
          <a:prstGeom prst="rect">
            <a:avLst/>
          </a:prstGeom>
          <a:noFill/>
          <a:ln>
            <a:noFill/>
          </a:ln>
        </p:spPr>
        <p:txBody>
          <a:bodyPr spcFirstLastPara="1" wrap="square" lIns="68575" tIns="34275" rIns="68575" bIns="34275" anchor="t" anchorCtr="0">
            <a:noAutofit/>
          </a:bodyPr>
          <a:lstStyle>
            <a:lvl1pPr marL="457200" marR="0" lvl="0" indent="-228600" algn="l">
              <a:lnSpc>
                <a:spcPct val="120000"/>
              </a:lnSpc>
              <a:spcBef>
                <a:spcPts val="800"/>
              </a:spcBef>
              <a:spcAft>
                <a:spcPts val="0"/>
              </a:spcAft>
              <a:buClr>
                <a:schemeClr val="accent3"/>
              </a:buClr>
              <a:buSzPts val="2400"/>
              <a:buFont typeface="Arial"/>
              <a:buNone/>
              <a:defRPr sz="2400" b="0" i="0" u="none" strike="noStrike" cap="none">
                <a:solidFill>
                  <a:schemeClr val="accent3"/>
                </a:solidFill>
                <a:latin typeface="Alegreya Sans"/>
                <a:ea typeface="Alegreya Sans"/>
                <a:cs typeface="Alegreya Sans"/>
                <a:sym typeface="Alegreya Sans"/>
              </a:defRPr>
            </a:lvl1pPr>
            <a:lvl2pPr marL="914400" marR="0" lvl="1"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3" name="Google Shape;153;p27"/>
          <p:cNvSpPr txBox="1">
            <a:spLocks noGrp="1"/>
          </p:cNvSpPr>
          <p:nvPr>
            <p:ph type="body" idx="2"/>
          </p:nvPr>
        </p:nvSpPr>
        <p:spPr>
          <a:xfrm>
            <a:off x="1778054" y="2649566"/>
            <a:ext cx="6856200" cy="5445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lt2"/>
              </a:buClr>
              <a:buSzPts val="4100"/>
              <a:buFont typeface="Arial"/>
              <a:buNone/>
              <a:defRPr sz="4100" b="1" i="0" u="none" strike="noStrike" cap="none">
                <a:solidFill>
                  <a:schemeClr val="lt2"/>
                </a:solidFill>
                <a:latin typeface="Alegreya Sans"/>
                <a:ea typeface="Alegreya Sans"/>
                <a:cs typeface="Alegreya Sans"/>
                <a:sym typeface="Alegreya Sans"/>
              </a:defRPr>
            </a:lvl1pPr>
            <a:lvl2pPr marL="914400" marR="0" lvl="1"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4" name="Google Shape;154;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accent3"/>
                </a:solidFill>
                <a:latin typeface="Alegreya Sans"/>
                <a:ea typeface="Alegreya Sans"/>
                <a:cs typeface="Alegreya Sans"/>
                <a:sym typeface="Alegreya Sans"/>
              </a:defRPr>
            </a:lvl1pPr>
            <a:lvl2pPr lvl="1">
              <a:buNone/>
              <a:defRPr>
                <a:solidFill>
                  <a:schemeClr val="accent3"/>
                </a:solidFill>
                <a:latin typeface="Alegreya Sans"/>
                <a:ea typeface="Alegreya Sans"/>
                <a:cs typeface="Alegreya Sans"/>
                <a:sym typeface="Alegreya Sans"/>
              </a:defRPr>
            </a:lvl2pPr>
            <a:lvl3pPr lvl="2">
              <a:buNone/>
              <a:defRPr>
                <a:solidFill>
                  <a:schemeClr val="accent3"/>
                </a:solidFill>
                <a:latin typeface="Alegreya Sans"/>
                <a:ea typeface="Alegreya Sans"/>
                <a:cs typeface="Alegreya Sans"/>
                <a:sym typeface="Alegreya Sans"/>
              </a:defRPr>
            </a:lvl3pPr>
            <a:lvl4pPr lvl="3">
              <a:buNone/>
              <a:defRPr>
                <a:solidFill>
                  <a:schemeClr val="accent3"/>
                </a:solidFill>
                <a:latin typeface="Alegreya Sans"/>
                <a:ea typeface="Alegreya Sans"/>
                <a:cs typeface="Alegreya Sans"/>
                <a:sym typeface="Alegreya Sans"/>
              </a:defRPr>
            </a:lvl4pPr>
            <a:lvl5pPr lvl="4">
              <a:buNone/>
              <a:defRPr>
                <a:solidFill>
                  <a:schemeClr val="accent3"/>
                </a:solidFill>
                <a:latin typeface="Alegreya Sans"/>
                <a:ea typeface="Alegreya Sans"/>
                <a:cs typeface="Alegreya Sans"/>
                <a:sym typeface="Alegreya Sans"/>
              </a:defRPr>
            </a:lvl5pPr>
            <a:lvl6pPr lvl="5">
              <a:buNone/>
              <a:defRPr>
                <a:solidFill>
                  <a:schemeClr val="accent3"/>
                </a:solidFill>
                <a:latin typeface="Alegreya Sans"/>
                <a:ea typeface="Alegreya Sans"/>
                <a:cs typeface="Alegreya Sans"/>
                <a:sym typeface="Alegreya Sans"/>
              </a:defRPr>
            </a:lvl6pPr>
            <a:lvl7pPr lvl="6">
              <a:buNone/>
              <a:defRPr>
                <a:solidFill>
                  <a:schemeClr val="accent3"/>
                </a:solidFill>
                <a:latin typeface="Alegreya Sans"/>
                <a:ea typeface="Alegreya Sans"/>
                <a:cs typeface="Alegreya Sans"/>
                <a:sym typeface="Alegreya Sans"/>
              </a:defRPr>
            </a:lvl7pPr>
            <a:lvl8pPr lvl="7">
              <a:buNone/>
              <a:defRPr>
                <a:solidFill>
                  <a:schemeClr val="accent3"/>
                </a:solidFill>
                <a:latin typeface="Alegreya Sans"/>
                <a:ea typeface="Alegreya Sans"/>
                <a:cs typeface="Alegreya Sans"/>
                <a:sym typeface="Alegreya Sans"/>
              </a:defRPr>
            </a:lvl8pPr>
            <a:lvl9pPr lvl="8">
              <a:buNone/>
              <a:defRPr>
                <a:solidFill>
                  <a:schemeClr val="accent3"/>
                </a:solidFill>
                <a:latin typeface="Alegreya Sans"/>
                <a:ea typeface="Alegreya Sans"/>
                <a:cs typeface="Alegreya Sans"/>
                <a:sym typeface="Alegreya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5"/>
        <p:cNvGrpSpPr/>
        <p:nvPr/>
      </p:nvGrpSpPr>
      <p:grpSpPr>
        <a:xfrm>
          <a:off x="0" y="0"/>
          <a:ext cx="0" cy="0"/>
          <a:chOff x="0" y="0"/>
          <a:chExt cx="0" cy="0"/>
        </a:xfrm>
      </p:grpSpPr>
      <p:sp>
        <p:nvSpPr>
          <p:cNvPr id="156" name="Google Shape;156;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_Picture_Body">
  <p:cSld name="Title_Picture_Body">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228600" y="224028"/>
            <a:ext cx="7772400" cy="857700"/>
          </a:xfrm>
          <a:prstGeom prst="rect">
            <a:avLst/>
          </a:prstGeom>
          <a:noFill/>
          <a:ln>
            <a:noFill/>
          </a:ln>
        </p:spPr>
        <p:txBody>
          <a:bodyPr spcFirstLastPara="1" wrap="square" lIns="137150" tIns="137150" rIns="137150" bIns="137150" anchor="t" anchorCtr="0">
            <a:noAutofit/>
          </a:bodyPr>
          <a:lstStyle>
            <a:lvl1pPr marR="0" lvl="0" algn="l">
              <a:lnSpc>
                <a:spcPct val="108333"/>
              </a:lnSpc>
              <a:spcBef>
                <a:spcPts val="0"/>
              </a:spcBef>
              <a:spcAft>
                <a:spcPts val="0"/>
              </a:spcAft>
              <a:buClr>
                <a:schemeClr val="dk2"/>
              </a:buClr>
              <a:buSzPts val="3600"/>
              <a:buFont typeface="Montserrat Light"/>
              <a:buNone/>
              <a:defRPr sz="3600" b="0" i="0" u="none" strike="noStrike" cap="none">
                <a:solidFill>
                  <a:schemeClr val="dk2"/>
                </a:solidFill>
                <a:latin typeface="Montserrat Light"/>
                <a:ea typeface="Montserrat Light"/>
                <a:cs typeface="Montserrat Light"/>
                <a:sym typeface="Montserrat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59" name="Google Shape;159;p29"/>
          <p:cNvSpPr txBox="1">
            <a:spLocks noGrp="1"/>
          </p:cNvSpPr>
          <p:nvPr>
            <p:ph type="body" idx="1"/>
          </p:nvPr>
        </p:nvSpPr>
        <p:spPr>
          <a:xfrm>
            <a:off x="228598" y="3657599"/>
            <a:ext cx="7937100" cy="1143000"/>
          </a:xfrm>
          <a:prstGeom prst="rect">
            <a:avLst/>
          </a:prstGeom>
          <a:noFill/>
          <a:ln>
            <a:noFill/>
          </a:ln>
        </p:spPr>
        <p:txBody>
          <a:bodyPr spcFirstLastPara="1" wrap="square" lIns="137150" tIns="0" rIns="137150" bIns="0" anchor="t" anchorCtr="0">
            <a:noAutofit/>
          </a:bodyPr>
          <a:lstStyle>
            <a:lvl1pPr marL="457200" marR="0" lvl="0" indent="-228600" algn="l">
              <a:lnSpc>
                <a:spcPct val="142849"/>
              </a:lnSpc>
              <a:spcBef>
                <a:spcPts val="0"/>
              </a:spcBef>
              <a:spcAft>
                <a:spcPts val="0"/>
              </a:spcAft>
              <a:buClr>
                <a:schemeClr val="accent1"/>
              </a:buClr>
              <a:buSzPts val="1400"/>
              <a:buFont typeface="Arial"/>
              <a:buNone/>
              <a:defRPr sz="1400" b="0" i="0" u="none" strike="noStrike" cap="none">
                <a:solidFill>
                  <a:schemeClr val="accent5"/>
                </a:solidFill>
                <a:latin typeface="Montserrat"/>
                <a:ea typeface="Montserrat"/>
                <a:cs typeface="Montserrat"/>
                <a:sym typeface="Montserrat"/>
              </a:defRPr>
            </a:lvl1pPr>
            <a:lvl2pPr marL="914400" marR="0" lvl="1" indent="-228600" algn="l">
              <a:lnSpc>
                <a:spcPct val="100000"/>
              </a:lnSpc>
              <a:spcBef>
                <a:spcPts val="1000"/>
              </a:spcBef>
              <a:spcAft>
                <a:spcPts val="0"/>
              </a:spcAft>
              <a:buClr>
                <a:schemeClr val="accent1"/>
              </a:buClr>
              <a:buSzPts val="1500"/>
              <a:buFont typeface="NTR"/>
              <a:buNone/>
              <a:defRPr sz="1500" b="0" i="0" u="none" strike="noStrike" cap="none">
                <a:solidFill>
                  <a:srgbClr val="888888"/>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0" i="0" u="none" strike="noStrike" cap="none">
                <a:solidFill>
                  <a:srgbClr val="888888"/>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0" i="0" u="none" strike="noStrike" cap="none">
                <a:solidFill>
                  <a:srgbClr val="888888"/>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0" i="0" u="none" strike="noStrike" cap="none">
                <a:solidFill>
                  <a:srgbClr val="888888"/>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12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12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1200"/>
              </a:spcBef>
              <a:spcAft>
                <a:spcPts val="120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60" name="Google Shape;160;p29"/>
          <p:cNvSpPr>
            <a:spLocks noGrp="1"/>
          </p:cNvSpPr>
          <p:nvPr>
            <p:ph type="pic" idx="2"/>
          </p:nvPr>
        </p:nvSpPr>
        <p:spPr>
          <a:xfrm>
            <a:off x="0" y="1142999"/>
            <a:ext cx="8179800" cy="2404800"/>
          </a:xfrm>
          <a:prstGeom prst="rect">
            <a:avLst/>
          </a:prstGeom>
          <a:solidFill>
            <a:srgbClr val="F1C7EA"/>
          </a:solidFill>
          <a:ln>
            <a:noFill/>
          </a:ln>
        </p:spPr>
      </p:sp>
      <p:sp>
        <p:nvSpPr>
          <p:cNvPr id="161" name="Google Shape;161;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accent5"/>
                </a:solidFill>
                <a:latin typeface="Montserrat"/>
                <a:ea typeface="Montserrat"/>
                <a:cs typeface="Montserrat"/>
                <a:sym typeface="Montserrat"/>
              </a:defRPr>
            </a:lvl1pPr>
            <a:lvl2pPr lvl="1">
              <a:buNone/>
              <a:defRPr>
                <a:solidFill>
                  <a:schemeClr val="accent5"/>
                </a:solidFill>
                <a:latin typeface="Montserrat"/>
                <a:ea typeface="Montserrat"/>
                <a:cs typeface="Montserrat"/>
                <a:sym typeface="Montserrat"/>
              </a:defRPr>
            </a:lvl2pPr>
            <a:lvl3pPr lvl="2">
              <a:buNone/>
              <a:defRPr>
                <a:solidFill>
                  <a:schemeClr val="accent5"/>
                </a:solidFill>
                <a:latin typeface="Montserrat"/>
                <a:ea typeface="Montserrat"/>
                <a:cs typeface="Montserrat"/>
                <a:sym typeface="Montserrat"/>
              </a:defRPr>
            </a:lvl3pPr>
            <a:lvl4pPr lvl="3">
              <a:buNone/>
              <a:defRPr>
                <a:solidFill>
                  <a:schemeClr val="accent5"/>
                </a:solidFill>
                <a:latin typeface="Montserrat"/>
                <a:ea typeface="Montserrat"/>
                <a:cs typeface="Montserrat"/>
                <a:sym typeface="Montserrat"/>
              </a:defRPr>
            </a:lvl4pPr>
            <a:lvl5pPr lvl="4">
              <a:buNone/>
              <a:defRPr>
                <a:solidFill>
                  <a:schemeClr val="accent5"/>
                </a:solidFill>
                <a:latin typeface="Montserrat"/>
                <a:ea typeface="Montserrat"/>
                <a:cs typeface="Montserrat"/>
                <a:sym typeface="Montserrat"/>
              </a:defRPr>
            </a:lvl5pPr>
            <a:lvl6pPr lvl="5">
              <a:buNone/>
              <a:defRPr>
                <a:solidFill>
                  <a:schemeClr val="accent5"/>
                </a:solidFill>
                <a:latin typeface="Montserrat"/>
                <a:ea typeface="Montserrat"/>
                <a:cs typeface="Montserrat"/>
                <a:sym typeface="Montserrat"/>
              </a:defRPr>
            </a:lvl6pPr>
            <a:lvl7pPr lvl="6">
              <a:buNone/>
              <a:defRPr>
                <a:solidFill>
                  <a:schemeClr val="accent5"/>
                </a:solidFill>
                <a:latin typeface="Montserrat"/>
                <a:ea typeface="Montserrat"/>
                <a:cs typeface="Montserrat"/>
                <a:sym typeface="Montserrat"/>
              </a:defRPr>
            </a:lvl7pPr>
            <a:lvl8pPr lvl="7">
              <a:buNone/>
              <a:defRPr>
                <a:solidFill>
                  <a:schemeClr val="accent5"/>
                </a:solidFill>
                <a:latin typeface="Montserrat"/>
                <a:ea typeface="Montserrat"/>
                <a:cs typeface="Montserrat"/>
                <a:sym typeface="Montserrat"/>
              </a:defRPr>
            </a:lvl8pPr>
            <a:lvl9pPr lvl="8">
              <a:buNone/>
              <a:defRPr>
                <a:solidFill>
                  <a:schemeClr val="accent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Body Bullets">
  <p:cSld name="Title Body Bullets">
    <p:spTree>
      <p:nvGrpSpPr>
        <p:cNvPr id="1" name="Shape 162"/>
        <p:cNvGrpSpPr/>
        <p:nvPr/>
      </p:nvGrpSpPr>
      <p:grpSpPr>
        <a:xfrm>
          <a:off x="0" y="0"/>
          <a:ext cx="0" cy="0"/>
          <a:chOff x="0" y="0"/>
          <a:chExt cx="0" cy="0"/>
        </a:xfrm>
      </p:grpSpPr>
      <p:sp>
        <p:nvSpPr>
          <p:cNvPr id="163" name="Google Shape;163;p30"/>
          <p:cNvSpPr txBox="1">
            <a:spLocks noGrp="1"/>
          </p:cNvSpPr>
          <p:nvPr>
            <p:ph type="title"/>
          </p:nvPr>
        </p:nvSpPr>
        <p:spPr>
          <a:xfrm>
            <a:off x="228600" y="224028"/>
            <a:ext cx="7772400" cy="1143000"/>
          </a:xfrm>
          <a:prstGeom prst="rect">
            <a:avLst/>
          </a:prstGeom>
          <a:noFill/>
          <a:ln>
            <a:noFill/>
          </a:ln>
        </p:spPr>
        <p:txBody>
          <a:bodyPr spcFirstLastPara="1" wrap="square" lIns="137150" tIns="137150" rIns="137150" bIns="137150" anchor="t" anchorCtr="0">
            <a:noAutofit/>
          </a:bodyPr>
          <a:lstStyle>
            <a:lvl1pPr marR="0" lvl="0" algn="l">
              <a:lnSpc>
                <a:spcPct val="108333"/>
              </a:lnSpc>
              <a:spcBef>
                <a:spcPts val="0"/>
              </a:spcBef>
              <a:spcAft>
                <a:spcPts val="0"/>
              </a:spcAft>
              <a:buClr>
                <a:schemeClr val="dk2"/>
              </a:buClr>
              <a:buSzPts val="3600"/>
              <a:buFont typeface="Montserrat Light"/>
              <a:buNone/>
              <a:defRPr sz="3600" b="0" i="0" u="none" strike="noStrike" cap="none">
                <a:solidFill>
                  <a:schemeClr val="dk2"/>
                </a:solidFill>
                <a:latin typeface="Montserrat Light"/>
                <a:ea typeface="Montserrat Light"/>
                <a:cs typeface="Montserrat Light"/>
                <a:sym typeface="Montserrat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64" name="Google Shape;164;p30"/>
          <p:cNvSpPr txBox="1">
            <a:spLocks noGrp="1"/>
          </p:cNvSpPr>
          <p:nvPr>
            <p:ph type="body" idx="1"/>
          </p:nvPr>
        </p:nvSpPr>
        <p:spPr>
          <a:xfrm>
            <a:off x="228600" y="1600199"/>
            <a:ext cx="7772400" cy="3228000"/>
          </a:xfrm>
          <a:prstGeom prst="rect">
            <a:avLst/>
          </a:prstGeom>
          <a:noFill/>
          <a:ln>
            <a:noFill/>
          </a:ln>
        </p:spPr>
        <p:txBody>
          <a:bodyPr spcFirstLastPara="1" wrap="square" lIns="68575" tIns="34275" rIns="68575" bIns="34275" anchor="t" anchorCtr="0">
            <a:normAutofit/>
          </a:bodyPr>
          <a:lstStyle>
            <a:lvl1pPr marL="457200" marR="0" lvl="0" indent="-330200" algn="l">
              <a:lnSpc>
                <a:spcPct val="118752"/>
              </a:lnSpc>
              <a:spcBef>
                <a:spcPts val="500"/>
              </a:spcBef>
              <a:spcAft>
                <a:spcPts val="0"/>
              </a:spcAft>
              <a:buClr>
                <a:schemeClr val="accent1"/>
              </a:buClr>
              <a:buSzPts val="1600"/>
              <a:buFont typeface="Arial"/>
              <a:buChar char="•"/>
              <a:defRPr sz="1600" b="0" i="0" u="none" strike="noStrike" cap="none">
                <a:solidFill>
                  <a:schemeClr val="accent5"/>
                </a:solidFill>
                <a:latin typeface="Montserrat"/>
                <a:ea typeface="Montserrat"/>
                <a:cs typeface="Montserrat"/>
                <a:sym typeface="Montserrat"/>
              </a:defRPr>
            </a:lvl1pPr>
            <a:lvl2pPr marL="914400" marR="0" lvl="1" indent="-311150" algn="l">
              <a:lnSpc>
                <a:spcPct val="118752"/>
              </a:lnSpc>
              <a:spcBef>
                <a:spcPts val="1400"/>
              </a:spcBef>
              <a:spcAft>
                <a:spcPts val="0"/>
              </a:spcAft>
              <a:buClr>
                <a:schemeClr val="accent1"/>
              </a:buClr>
              <a:buSzPts val="1300"/>
              <a:buFont typeface="Noto Sans Symbols"/>
              <a:buChar char="▪"/>
              <a:defRPr sz="1600" b="0" i="0" u="none" strike="noStrike" cap="none">
                <a:solidFill>
                  <a:schemeClr val="accent5"/>
                </a:solidFill>
                <a:latin typeface="Montserrat"/>
                <a:ea typeface="Montserrat"/>
                <a:cs typeface="Montserrat"/>
                <a:sym typeface="Montserrat"/>
              </a:defRPr>
            </a:lvl2pPr>
            <a:lvl3pPr marL="1371600" marR="0" lvl="2" indent="-304800" algn="l">
              <a:lnSpc>
                <a:spcPct val="118752"/>
              </a:lnSpc>
              <a:spcBef>
                <a:spcPts val="1400"/>
              </a:spcBef>
              <a:spcAft>
                <a:spcPts val="0"/>
              </a:spcAft>
              <a:buClr>
                <a:schemeClr val="accent3"/>
              </a:buClr>
              <a:buSzPts val="1200"/>
              <a:buFont typeface="Courier New"/>
              <a:buChar char="o"/>
              <a:defRPr sz="1600" b="0" i="0" u="none" strike="noStrike" cap="none">
                <a:solidFill>
                  <a:schemeClr val="accent5"/>
                </a:solidFill>
                <a:latin typeface="Montserrat"/>
                <a:ea typeface="Montserrat"/>
                <a:cs typeface="Montserrat"/>
                <a:sym typeface="Montserrat"/>
              </a:defRPr>
            </a:lvl3pPr>
            <a:lvl4pPr marL="1828800" marR="0" lvl="3" indent="-330200" algn="l">
              <a:lnSpc>
                <a:spcPct val="100000"/>
              </a:lnSpc>
              <a:spcBef>
                <a:spcPts val="1400"/>
              </a:spcBef>
              <a:spcAft>
                <a:spcPts val="0"/>
              </a:spcAft>
              <a:buClr>
                <a:schemeClr val="accent3"/>
              </a:buClr>
              <a:buSzPts val="1600"/>
              <a:buFont typeface="NTR"/>
              <a:buChar char="‒"/>
              <a:defRPr sz="1600" b="0" i="0" u="none" strike="noStrike" cap="none">
                <a:solidFill>
                  <a:schemeClr val="accent5"/>
                </a:solidFill>
                <a:latin typeface="Montserrat"/>
                <a:ea typeface="Montserrat"/>
                <a:cs typeface="Montserrat"/>
                <a:sym typeface="Montserrat"/>
              </a:defRPr>
            </a:lvl4pPr>
            <a:lvl5pPr marL="2286000" marR="0" lvl="4" indent="-304800" algn="l">
              <a:lnSpc>
                <a:spcPct val="100000"/>
              </a:lnSpc>
              <a:spcBef>
                <a:spcPts val="500"/>
              </a:spcBef>
              <a:spcAft>
                <a:spcPts val="0"/>
              </a:spcAft>
              <a:buClr>
                <a:schemeClr val="dk2"/>
              </a:buClr>
              <a:buSzPts val="1200"/>
              <a:buFont typeface="Arial"/>
              <a:buChar char="•"/>
              <a:defRPr sz="1600" b="0" i="0" u="none" strike="noStrike" cap="none">
                <a:solidFill>
                  <a:schemeClr val="accent5"/>
                </a:solidFill>
                <a:latin typeface="Montserrat"/>
                <a:ea typeface="Montserrat"/>
                <a:cs typeface="Montserrat"/>
                <a:sym typeface="Montserrat"/>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5" name="Google Shape;165;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accent5"/>
                </a:solidFill>
                <a:latin typeface="Montserrat"/>
                <a:ea typeface="Montserrat"/>
                <a:cs typeface="Montserrat"/>
                <a:sym typeface="Montserrat"/>
              </a:defRPr>
            </a:lvl1pPr>
            <a:lvl2pPr lvl="1">
              <a:buNone/>
              <a:defRPr>
                <a:solidFill>
                  <a:schemeClr val="accent5"/>
                </a:solidFill>
                <a:latin typeface="Montserrat"/>
                <a:ea typeface="Montserrat"/>
                <a:cs typeface="Montserrat"/>
                <a:sym typeface="Montserrat"/>
              </a:defRPr>
            </a:lvl2pPr>
            <a:lvl3pPr lvl="2">
              <a:buNone/>
              <a:defRPr>
                <a:solidFill>
                  <a:schemeClr val="accent5"/>
                </a:solidFill>
                <a:latin typeface="Montserrat"/>
                <a:ea typeface="Montserrat"/>
                <a:cs typeface="Montserrat"/>
                <a:sym typeface="Montserrat"/>
              </a:defRPr>
            </a:lvl3pPr>
            <a:lvl4pPr lvl="3">
              <a:buNone/>
              <a:defRPr>
                <a:solidFill>
                  <a:schemeClr val="accent5"/>
                </a:solidFill>
                <a:latin typeface="Montserrat"/>
                <a:ea typeface="Montserrat"/>
                <a:cs typeface="Montserrat"/>
                <a:sym typeface="Montserrat"/>
              </a:defRPr>
            </a:lvl4pPr>
            <a:lvl5pPr lvl="4">
              <a:buNone/>
              <a:defRPr>
                <a:solidFill>
                  <a:schemeClr val="accent5"/>
                </a:solidFill>
                <a:latin typeface="Montserrat"/>
                <a:ea typeface="Montserrat"/>
                <a:cs typeface="Montserrat"/>
                <a:sym typeface="Montserrat"/>
              </a:defRPr>
            </a:lvl5pPr>
            <a:lvl6pPr lvl="5">
              <a:buNone/>
              <a:defRPr>
                <a:solidFill>
                  <a:schemeClr val="accent5"/>
                </a:solidFill>
                <a:latin typeface="Montserrat"/>
                <a:ea typeface="Montserrat"/>
                <a:cs typeface="Montserrat"/>
                <a:sym typeface="Montserrat"/>
              </a:defRPr>
            </a:lvl6pPr>
            <a:lvl7pPr lvl="6">
              <a:buNone/>
              <a:defRPr>
                <a:solidFill>
                  <a:schemeClr val="accent5"/>
                </a:solidFill>
                <a:latin typeface="Montserrat"/>
                <a:ea typeface="Montserrat"/>
                <a:cs typeface="Montserrat"/>
                <a:sym typeface="Montserrat"/>
              </a:defRPr>
            </a:lvl7pPr>
            <a:lvl8pPr lvl="7">
              <a:buNone/>
              <a:defRPr>
                <a:solidFill>
                  <a:schemeClr val="accent5"/>
                </a:solidFill>
                <a:latin typeface="Montserrat"/>
                <a:ea typeface="Montserrat"/>
                <a:cs typeface="Montserrat"/>
                <a:sym typeface="Montserrat"/>
              </a:defRPr>
            </a:lvl8pPr>
            <a:lvl9pPr lvl="8">
              <a:buNone/>
              <a:defRPr>
                <a:solidFill>
                  <a:schemeClr val="accent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 Columns_Wallpaper">
  <p:cSld name="3 Columns_Wallpaper">
    <p:spTree>
      <p:nvGrpSpPr>
        <p:cNvPr id="1" name="Shape 166"/>
        <p:cNvGrpSpPr/>
        <p:nvPr/>
      </p:nvGrpSpPr>
      <p:grpSpPr>
        <a:xfrm>
          <a:off x="0" y="0"/>
          <a:ext cx="0" cy="0"/>
          <a:chOff x="0" y="0"/>
          <a:chExt cx="0" cy="0"/>
        </a:xfrm>
      </p:grpSpPr>
      <p:pic>
        <p:nvPicPr>
          <p:cNvPr id="167" name="Google Shape;167;p31" descr="A picture containing background pattern&#10;&#10;Description automatically generated"/>
          <p:cNvPicPr preferRelativeResize="0"/>
          <p:nvPr/>
        </p:nvPicPr>
        <p:blipFill rotWithShape="1">
          <a:blip r:embed="rId2">
            <a:alphaModFix/>
          </a:blip>
          <a:srcRect/>
          <a:stretch/>
        </p:blipFill>
        <p:spPr>
          <a:xfrm>
            <a:off x="228600" y="1428750"/>
            <a:ext cx="8687034" cy="3486150"/>
          </a:xfrm>
          <a:prstGeom prst="rect">
            <a:avLst/>
          </a:prstGeom>
          <a:noFill/>
          <a:ln>
            <a:noFill/>
          </a:ln>
        </p:spPr>
      </p:pic>
      <p:sp>
        <p:nvSpPr>
          <p:cNvPr id="168" name="Google Shape;168;p31"/>
          <p:cNvSpPr txBox="1"/>
          <p:nvPr/>
        </p:nvSpPr>
        <p:spPr>
          <a:xfrm>
            <a:off x="8496444" y="4665800"/>
            <a:ext cx="419100" cy="253500"/>
          </a:xfrm>
          <a:prstGeom prst="rect">
            <a:avLst/>
          </a:prstGeom>
          <a:noFill/>
          <a:ln>
            <a:noFill/>
          </a:ln>
        </p:spPr>
        <p:txBody>
          <a:bodyPr spcFirstLastPara="1" wrap="square" lIns="0" tIns="0" rIns="91425" bIns="91425" anchor="ctr" anchorCtr="0">
            <a:noAutofit/>
          </a:bodyPr>
          <a:lstStyle/>
          <a:p>
            <a:pPr marL="0" marR="0" lvl="0" indent="0" algn="r" rtl="0">
              <a:spcBef>
                <a:spcPts val="0"/>
              </a:spcBef>
              <a:spcAft>
                <a:spcPts val="0"/>
              </a:spcAft>
              <a:buNone/>
            </a:pPr>
            <a:fld id="{00000000-1234-1234-1234-123412341234}" type="slidenum">
              <a:rPr lang="en" sz="700" b="1" i="0">
                <a:solidFill>
                  <a:schemeClr val="lt1"/>
                </a:solidFill>
                <a:latin typeface="Montserrat"/>
                <a:ea typeface="Montserrat"/>
                <a:cs typeface="Montserrat"/>
                <a:sym typeface="Montserrat"/>
              </a:rPr>
              <a:t>‹#›</a:t>
            </a:fld>
            <a:endParaRPr sz="700" b="1" i="0">
              <a:solidFill>
                <a:schemeClr val="lt1"/>
              </a:solidFill>
              <a:latin typeface="Montserrat"/>
              <a:ea typeface="Montserrat"/>
              <a:cs typeface="Montserrat"/>
              <a:sym typeface="Montserrat"/>
            </a:endParaRPr>
          </a:p>
        </p:txBody>
      </p:sp>
      <p:sp>
        <p:nvSpPr>
          <p:cNvPr id="169" name="Google Shape;169;p31"/>
          <p:cNvSpPr txBox="1">
            <a:spLocks noGrp="1"/>
          </p:cNvSpPr>
          <p:nvPr>
            <p:ph type="title"/>
          </p:nvPr>
        </p:nvSpPr>
        <p:spPr>
          <a:xfrm>
            <a:off x="228600" y="228600"/>
            <a:ext cx="7772400" cy="1200300"/>
          </a:xfrm>
          <a:prstGeom prst="rect">
            <a:avLst/>
          </a:prstGeom>
          <a:noFill/>
          <a:ln>
            <a:noFill/>
          </a:ln>
        </p:spPr>
        <p:txBody>
          <a:bodyPr spcFirstLastPara="1" wrap="square" lIns="137150" tIns="137150" rIns="0" bIns="0" anchor="t" anchorCtr="0">
            <a:noAutofit/>
          </a:bodyPr>
          <a:lstStyle>
            <a:lvl1pPr marR="0" lvl="0" algn="l">
              <a:lnSpc>
                <a:spcPct val="108333"/>
              </a:lnSpc>
              <a:spcBef>
                <a:spcPts val="0"/>
              </a:spcBef>
              <a:spcAft>
                <a:spcPts val="0"/>
              </a:spcAft>
              <a:buClr>
                <a:schemeClr val="dk2"/>
              </a:buClr>
              <a:buSzPts val="3600"/>
              <a:buFont typeface="Montserrat Light"/>
              <a:buNone/>
              <a:defRPr sz="3600" b="0" i="0" u="none" strike="noStrike" cap="none">
                <a:solidFill>
                  <a:schemeClr val="dk2"/>
                </a:solidFill>
                <a:latin typeface="Montserrat Light"/>
                <a:ea typeface="Montserrat Light"/>
                <a:cs typeface="Montserrat Light"/>
                <a:sym typeface="Montserrat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70" name="Google Shape;170;p31"/>
          <p:cNvSpPr/>
          <p:nvPr/>
        </p:nvSpPr>
        <p:spPr>
          <a:xfrm>
            <a:off x="8183880" y="1985844"/>
            <a:ext cx="960000" cy="1143000"/>
          </a:xfrm>
          <a:prstGeom prst="rect">
            <a:avLst/>
          </a:prstGeom>
          <a:solidFill>
            <a:schemeClr val="lt1"/>
          </a:solidFill>
          <a:ln>
            <a:noFill/>
          </a:ln>
        </p:spPr>
        <p:txBody>
          <a:bodyPr spcFirstLastPara="1" wrap="square" lIns="228600" tIns="34275" rIns="22860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1" name="Google Shape;171;p31"/>
          <p:cNvPicPr preferRelativeResize="0"/>
          <p:nvPr/>
        </p:nvPicPr>
        <p:blipFill rotWithShape="1">
          <a:blip r:embed="rId3">
            <a:alphaModFix/>
          </a:blip>
          <a:srcRect/>
          <a:stretch/>
        </p:blipFill>
        <p:spPr>
          <a:xfrm>
            <a:off x="8317346" y="2227145"/>
            <a:ext cx="457200" cy="660400"/>
          </a:xfrm>
          <a:prstGeom prst="rect">
            <a:avLst/>
          </a:prstGeom>
          <a:noFill/>
          <a:ln>
            <a:noFill/>
          </a:ln>
        </p:spPr>
      </p:pic>
      <p:cxnSp>
        <p:nvCxnSpPr>
          <p:cNvPr id="172" name="Google Shape;172;p31"/>
          <p:cNvCxnSpPr/>
          <p:nvPr/>
        </p:nvCxnSpPr>
        <p:spPr>
          <a:xfrm>
            <a:off x="-1194910" y="-130629"/>
            <a:ext cx="0" cy="5547300"/>
          </a:xfrm>
          <a:prstGeom prst="straightConnector1">
            <a:avLst/>
          </a:prstGeom>
          <a:noFill/>
          <a:ln w="9525" cap="flat" cmpd="sng">
            <a:solidFill>
              <a:schemeClr val="accent1"/>
            </a:solidFill>
            <a:prstDash val="solid"/>
            <a:miter lim="800000"/>
            <a:headEnd type="none" w="sm" len="sm"/>
            <a:tailEnd type="none" w="sm" len="sm"/>
          </a:ln>
        </p:spPr>
      </p:cxnSp>
      <p:sp>
        <p:nvSpPr>
          <p:cNvPr id="173" name="Google Shape;173;p31"/>
          <p:cNvSpPr txBox="1">
            <a:spLocks noGrp="1"/>
          </p:cNvSpPr>
          <p:nvPr>
            <p:ph type="body" idx="1"/>
          </p:nvPr>
        </p:nvSpPr>
        <p:spPr>
          <a:xfrm>
            <a:off x="411480" y="1719072"/>
            <a:ext cx="2377500" cy="576000"/>
          </a:xfrm>
          <a:prstGeom prst="rect">
            <a:avLst/>
          </a:prstGeom>
          <a:solidFill>
            <a:schemeClr val="lt1"/>
          </a:solidFill>
          <a:ln>
            <a:noFill/>
          </a:ln>
        </p:spPr>
        <p:txBody>
          <a:bodyPr spcFirstLastPara="1" wrap="square" lIns="68575" tIns="68575" rIns="0" bIns="68575" anchor="t" anchorCtr="0">
            <a:noAutofit/>
          </a:bodyPr>
          <a:lstStyle>
            <a:lvl1pPr marL="457200" marR="0" lvl="0" indent="-228600" algn="l">
              <a:lnSpc>
                <a:spcPct val="121424"/>
              </a:lnSpc>
              <a:spcBef>
                <a:spcPts val="0"/>
              </a:spcBef>
              <a:spcAft>
                <a:spcPts val="0"/>
              </a:spcAft>
              <a:buClr>
                <a:schemeClr val="accent1"/>
              </a:buClr>
              <a:buSzPts val="1400"/>
              <a:buFont typeface="Arial"/>
              <a:buNone/>
              <a:defRPr sz="1400" b="1" i="0" u="none" strike="noStrike" cap="none">
                <a:solidFill>
                  <a:schemeClr val="dk1"/>
                </a:solidFill>
                <a:latin typeface="Montserrat"/>
                <a:ea typeface="Montserrat"/>
                <a:cs typeface="Montserrat"/>
                <a:sym typeface="Montserrat"/>
              </a:defRPr>
            </a:lvl1pPr>
            <a:lvl2pPr marL="914400" marR="0" lvl="1" indent="-228600" algn="l">
              <a:lnSpc>
                <a:spcPct val="100000"/>
              </a:lnSpc>
              <a:spcBef>
                <a:spcPts val="500"/>
              </a:spcBef>
              <a:spcAft>
                <a:spcPts val="0"/>
              </a:spcAft>
              <a:buClr>
                <a:schemeClr val="accent1"/>
              </a:buClr>
              <a:buSzPts val="1500"/>
              <a:buFont typeface="NTR"/>
              <a:buNone/>
              <a:defRPr sz="1500" b="1"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1"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1"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1"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74" name="Google Shape;174;p31"/>
          <p:cNvSpPr txBox="1">
            <a:spLocks noGrp="1"/>
          </p:cNvSpPr>
          <p:nvPr>
            <p:ph type="body" idx="2"/>
          </p:nvPr>
        </p:nvSpPr>
        <p:spPr>
          <a:xfrm>
            <a:off x="411480" y="2286001"/>
            <a:ext cx="2377500" cy="2440500"/>
          </a:xfrm>
          <a:prstGeom prst="rect">
            <a:avLst/>
          </a:prstGeom>
          <a:solidFill>
            <a:schemeClr val="lt1"/>
          </a:solidFill>
          <a:ln>
            <a:noFill/>
          </a:ln>
        </p:spPr>
        <p:txBody>
          <a:bodyPr spcFirstLastPara="1" wrap="square" lIns="68575" tIns="68575" rIns="137150" bIns="137150" anchor="t" anchorCtr="0">
            <a:noAutofit/>
          </a:bodyPr>
          <a:lstStyle>
            <a:lvl1pPr marL="457200" marR="0" lvl="0" indent="-304800" algn="l">
              <a:lnSpc>
                <a:spcPct val="133312"/>
              </a:lnSpc>
              <a:spcBef>
                <a:spcPts val="0"/>
              </a:spcBef>
              <a:spcAft>
                <a:spcPts val="0"/>
              </a:spcAft>
              <a:buClr>
                <a:schemeClr val="accent1"/>
              </a:buClr>
              <a:buSzPts val="1200"/>
              <a:buFont typeface="Arial"/>
              <a:buChar char="•"/>
              <a:defRPr sz="1200" b="0" i="0" u="none" strike="noStrike" cap="none">
                <a:solidFill>
                  <a:srgbClr val="4A4F55"/>
                </a:solidFill>
                <a:latin typeface="Montserrat"/>
                <a:ea typeface="Montserrat"/>
                <a:cs typeface="Montserrat"/>
                <a:sym typeface="Montserrat"/>
              </a:defRPr>
            </a:lvl1pPr>
            <a:lvl2pPr marL="914400" marR="0" lvl="1" indent="-304800" algn="l">
              <a:lnSpc>
                <a:spcPct val="100000"/>
              </a:lnSpc>
              <a:spcBef>
                <a:spcPts val="800"/>
              </a:spcBef>
              <a:spcAft>
                <a:spcPts val="0"/>
              </a:spcAft>
              <a:buClr>
                <a:schemeClr val="accent1"/>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2pPr>
            <a:lvl3pPr marL="1371600" marR="0" lvl="2" indent="-285750" algn="l">
              <a:lnSpc>
                <a:spcPct val="100000"/>
              </a:lnSpc>
              <a:spcBef>
                <a:spcPts val="500"/>
              </a:spcBef>
              <a:spcAft>
                <a:spcPts val="0"/>
              </a:spcAft>
              <a:buClr>
                <a:schemeClr val="accent3"/>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3pPr>
            <a:lvl4pPr marL="1828800" marR="0" lvl="3" indent="-304800" algn="l">
              <a:lnSpc>
                <a:spcPct val="100000"/>
              </a:lnSpc>
              <a:spcBef>
                <a:spcPts val="500"/>
              </a:spcBef>
              <a:spcAft>
                <a:spcPts val="0"/>
              </a:spcAft>
              <a:buClr>
                <a:schemeClr val="accent3"/>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4pPr>
            <a:lvl5pPr marL="2286000" marR="0" lvl="4" indent="-285750" algn="l">
              <a:lnSpc>
                <a:spcPct val="100000"/>
              </a:lnSpc>
              <a:spcBef>
                <a:spcPts val="500"/>
              </a:spcBef>
              <a:spcAft>
                <a:spcPts val="0"/>
              </a:spcAft>
              <a:buClr>
                <a:schemeClr val="dk2"/>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5" name="Google Shape;175;p31"/>
          <p:cNvSpPr txBox="1">
            <a:spLocks noGrp="1"/>
          </p:cNvSpPr>
          <p:nvPr>
            <p:ph type="body" idx="3"/>
          </p:nvPr>
        </p:nvSpPr>
        <p:spPr>
          <a:xfrm>
            <a:off x="2958084" y="1719072"/>
            <a:ext cx="2377500" cy="576000"/>
          </a:xfrm>
          <a:prstGeom prst="rect">
            <a:avLst/>
          </a:prstGeom>
          <a:solidFill>
            <a:schemeClr val="lt1"/>
          </a:solidFill>
          <a:ln>
            <a:noFill/>
          </a:ln>
        </p:spPr>
        <p:txBody>
          <a:bodyPr spcFirstLastPara="1" wrap="square" lIns="68575" tIns="68575" rIns="0" bIns="68575" anchor="t" anchorCtr="0">
            <a:noAutofit/>
          </a:bodyPr>
          <a:lstStyle>
            <a:lvl1pPr marL="457200" marR="0" lvl="0" indent="-228600" algn="l">
              <a:lnSpc>
                <a:spcPct val="121424"/>
              </a:lnSpc>
              <a:spcBef>
                <a:spcPts val="0"/>
              </a:spcBef>
              <a:spcAft>
                <a:spcPts val="0"/>
              </a:spcAft>
              <a:buClr>
                <a:schemeClr val="accent1"/>
              </a:buClr>
              <a:buSzPts val="1400"/>
              <a:buFont typeface="Arial"/>
              <a:buNone/>
              <a:defRPr sz="1400" b="1" i="0" u="none" strike="noStrike" cap="none">
                <a:solidFill>
                  <a:schemeClr val="dk1"/>
                </a:solidFill>
                <a:latin typeface="Montserrat"/>
                <a:ea typeface="Montserrat"/>
                <a:cs typeface="Montserrat"/>
                <a:sym typeface="Montserrat"/>
              </a:defRPr>
            </a:lvl1pPr>
            <a:lvl2pPr marL="914400" marR="0" lvl="1" indent="-228600" algn="l">
              <a:lnSpc>
                <a:spcPct val="100000"/>
              </a:lnSpc>
              <a:spcBef>
                <a:spcPts val="500"/>
              </a:spcBef>
              <a:spcAft>
                <a:spcPts val="0"/>
              </a:spcAft>
              <a:buClr>
                <a:schemeClr val="accent1"/>
              </a:buClr>
              <a:buSzPts val="1500"/>
              <a:buFont typeface="NTR"/>
              <a:buNone/>
              <a:defRPr sz="1500" b="1"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1"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1"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1"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76" name="Google Shape;176;p31"/>
          <p:cNvSpPr txBox="1">
            <a:spLocks noGrp="1"/>
          </p:cNvSpPr>
          <p:nvPr>
            <p:ph type="body" idx="4"/>
          </p:nvPr>
        </p:nvSpPr>
        <p:spPr>
          <a:xfrm>
            <a:off x="2958084" y="2286001"/>
            <a:ext cx="2377500" cy="2440500"/>
          </a:xfrm>
          <a:prstGeom prst="rect">
            <a:avLst/>
          </a:prstGeom>
          <a:solidFill>
            <a:schemeClr val="lt1"/>
          </a:solidFill>
          <a:ln>
            <a:noFill/>
          </a:ln>
        </p:spPr>
        <p:txBody>
          <a:bodyPr spcFirstLastPara="1" wrap="square" lIns="68575" tIns="68575" rIns="137150" bIns="137150" anchor="t" anchorCtr="0">
            <a:noAutofit/>
          </a:bodyPr>
          <a:lstStyle>
            <a:lvl1pPr marL="457200" marR="0" lvl="0" indent="-304800" algn="l">
              <a:lnSpc>
                <a:spcPct val="133312"/>
              </a:lnSpc>
              <a:spcBef>
                <a:spcPts val="0"/>
              </a:spcBef>
              <a:spcAft>
                <a:spcPts val="0"/>
              </a:spcAft>
              <a:buClr>
                <a:schemeClr val="accent1"/>
              </a:buClr>
              <a:buSzPts val="1200"/>
              <a:buFont typeface="Arial"/>
              <a:buChar char="•"/>
              <a:defRPr sz="1200" b="0" i="0" u="none" strike="noStrike" cap="none">
                <a:solidFill>
                  <a:srgbClr val="4A4F55"/>
                </a:solidFill>
                <a:latin typeface="Montserrat"/>
                <a:ea typeface="Montserrat"/>
                <a:cs typeface="Montserrat"/>
                <a:sym typeface="Montserrat"/>
              </a:defRPr>
            </a:lvl1pPr>
            <a:lvl2pPr marL="914400" marR="0" lvl="1" indent="-304800" algn="l">
              <a:lnSpc>
                <a:spcPct val="100000"/>
              </a:lnSpc>
              <a:spcBef>
                <a:spcPts val="800"/>
              </a:spcBef>
              <a:spcAft>
                <a:spcPts val="0"/>
              </a:spcAft>
              <a:buClr>
                <a:schemeClr val="accent1"/>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2pPr>
            <a:lvl3pPr marL="1371600" marR="0" lvl="2" indent="-285750" algn="l">
              <a:lnSpc>
                <a:spcPct val="100000"/>
              </a:lnSpc>
              <a:spcBef>
                <a:spcPts val="500"/>
              </a:spcBef>
              <a:spcAft>
                <a:spcPts val="0"/>
              </a:spcAft>
              <a:buClr>
                <a:schemeClr val="accent3"/>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3pPr>
            <a:lvl4pPr marL="1828800" marR="0" lvl="3" indent="-304800" algn="l">
              <a:lnSpc>
                <a:spcPct val="100000"/>
              </a:lnSpc>
              <a:spcBef>
                <a:spcPts val="500"/>
              </a:spcBef>
              <a:spcAft>
                <a:spcPts val="0"/>
              </a:spcAft>
              <a:buClr>
                <a:schemeClr val="accent3"/>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4pPr>
            <a:lvl5pPr marL="2286000" marR="0" lvl="4" indent="-285750" algn="l">
              <a:lnSpc>
                <a:spcPct val="100000"/>
              </a:lnSpc>
              <a:spcBef>
                <a:spcPts val="500"/>
              </a:spcBef>
              <a:spcAft>
                <a:spcPts val="0"/>
              </a:spcAft>
              <a:buClr>
                <a:schemeClr val="dk2"/>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7" name="Google Shape;177;p31"/>
          <p:cNvSpPr txBox="1">
            <a:spLocks noGrp="1"/>
          </p:cNvSpPr>
          <p:nvPr>
            <p:ph type="body" idx="5"/>
          </p:nvPr>
        </p:nvSpPr>
        <p:spPr>
          <a:xfrm>
            <a:off x="5504688" y="1719072"/>
            <a:ext cx="2377500" cy="576000"/>
          </a:xfrm>
          <a:prstGeom prst="rect">
            <a:avLst/>
          </a:prstGeom>
          <a:solidFill>
            <a:schemeClr val="lt1"/>
          </a:solidFill>
          <a:ln>
            <a:noFill/>
          </a:ln>
        </p:spPr>
        <p:txBody>
          <a:bodyPr spcFirstLastPara="1" wrap="square" lIns="68575" tIns="68575" rIns="0" bIns="68575" anchor="t" anchorCtr="0">
            <a:noAutofit/>
          </a:bodyPr>
          <a:lstStyle>
            <a:lvl1pPr marL="457200" marR="0" lvl="0" indent="-228600" algn="l">
              <a:lnSpc>
                <a:spcPct val="121424"/>
              </a:lnSpc>
              <a:spcBef>
                <a:spcPts val="0"/>
              </a:spcBef>
              <a:spcAft>
                <a:spcPts val="0"/>
              </a:spcAft>
              <a:buClr>
                <a:schemeClr val="accent1"/>
              </a:buClr>
              <a:buSzPts val="1400"/>
              <a:buFont typeface="Arial"/>
              <a:buNone/>
              <a:defRPr sz="1400" b="1" i="0" u="none" strike="noStrike" cap="none">
                <a:solidFill>
                  <a:schemeClr val="dk1"/>
                </a:solidFill>
                <a:latin typeface="Montserrat"/>
                <a:ea typeface="Montserrat"/>
                <a:cs typeface="Montserrat"/>
                <a:sym typeface="Montserrat"/>
              </a:defRPr>
            </a:lvl1pPr>
            <a:lvl2pPr marL="914400" marR="0" lvl="1" indent="-228600" algn="l">
              <a:lnSpc>
                <a:spcPct val="100000"/>
              </a:lnSpc>
              <a:spcBef>
                <a:spcPts val="500"/>
              </a:spcBef>
              <a:spcAft>
                <a:spcPts val="0"/>
              </a:spcAft>
              <a:buClr>
                <a:schemeClr val="accent1"/>
              </a:buClr>
              <a:buSzPts val="1500"/>
              <a:buFont typeface="NTR"/>
              <a:buNone/>
              <a:defRPr sz="1500" b="1"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1"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1"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1"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78" name="Google Shape;178;p31"/>
          <p:cNvSpPr txBox="1">
            <a:spLocks noGrp="1"/>
          </p:cNvSpPr>
          <p:nvPr>
            <p:ph type="body" idx="6"/>
          </p:nvPr>
        </p:nvSpPr>
        <p:spPr>
          <a:xfrm>
            <a:off x="5504688" y="2286001"/>
            <a:ext cx="2377500" cy="2440500"/>
          </a:xfrm>
          <a:prstGeom prst="rect">
            <a:avLst/>
          </a:prstGeom>
          <a:solidFill>
            <a:schemeClr val="lt1"/>
          </a:solidFill>
          <a:ln>
            <a:noFill/>
          </a:ln>
        </p:spPr>
        <p:txBody>
          <a:bodyPr spcFirstLastPara="1" wrap="square" lIns="68575" tIns="68575" rIns="137150" bIns="137150" anchor="t" anchorCtr="0">
            <a:noAutofit/>
          </a:bodyPr>
          <a:lstStyle>
            <a:lvl1pPr marL="457200" marR="0" lvl="0" indent="-304800" algn="l">
              <a:lnSpc>
                <a:spcPct val="133312"/>
              </a:lnSpc>
              <a:spcBef>
                <a:spcPts val="0"/>
              </a:spcBef>
              <a:spcAft>
                <a:spcPts val="0"/>
              </a:spcAft>
              <a:buClr>
                <a:schemeClr val="accent1"/>
              </a:buClr>
              <a:buSzPts val="1200"/>
              <a:buFont typeface="Arial"/>
              <a:buChar char="•"/>
              <a:defRPr sz="1200" b="0" i="0" u="none" strike="noStrike" cap="none">
                <a:solidFill>
                  <a:srgbClr val="4A4F55"/>
                </a:solidFill>
                <a:latin typeface="Montserrat"/>
                <a:ea typeface="Montserrat"/>
                <a:cs typeface="Montserrat"/>
                <a:sym typeface="Montserrat"/>
              </a:defRPr>
            </a:lvl1pPr>
            <a:lvl2pPr marL="914400" marR="0" lvl="1" indent="-304800" algn="l">
              <a:lnSpc>
                <a:spcPct val="100000"/>
              </a:lnSpc>
              <a:spcBef>
                <a:spcPts val="800"/>
              </a:spcBef>
              <a:spcAft>
                <a:spcPts val="0"/>
              </a:spcAft>
              <a:buClr>
                <a:schemeClr val="accent1"/>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2pPr>
            <a:lvl3pPr marL="1371600" marR="0" lvl="2" indent="-285750" algn="l">
              <a:lnSpc>
                <a:spcPct val="100000"/>
              </a:lnSpc>
              <a:spcBef>
                <a:spcPts val="500"/>
              </a:spcBef>
              <a:spcAft>
                <a:spcPts val="0"/>
              </a:spcAft>
              <a:buClr>
                <a:schemeClr val="accent3"/>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3pPr>
            <a:lvl4pPr marL="1828800" marR="0" lvl="3" indent="-304800" algn="l">
              <a:lnSpc>
                <a:spcPct val="100000"/>
              </a:lnSpc>
              <a:spcBef>
                <a:spcPts val="500"/>
              </a:spcBef>
              <a:spcAft>
                <a:spcPts val="0"/>
              </a:spcAft>
              <a:buClr>
                <a:schemeClr val="accent3"/>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4pPr>
            <a:lvl5pPr marL="2286000" marR="0" lvl="4" indent="-285750" algn="l">
              <a:lnSpc>
                <a:spcPct val="100000"/>
              </a:lnSpc>
              <a:spcBef>
                <a:spcPts val="500"/>
              </a:spcBef>
              <a:spcAft>
                <a:spcPts val="0"/>
              </a:spcAft>
              <a:buClr>
                <a:schemeClr val="dk2"/>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9" name="Google Shape;179;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dk1"/>
                </a:solidFill>
                <a:latin typeface="Montserrat"/>
                <a:ea typeface="Montserrat"/>
                <a:cs typeface="Montserrat"/>
                <a:sym typeface="Montserrat"/>
              </a:defRPr>
            </a:lvl1pPr>
            <a:lvl2pPr lvl="1">
              <a:buNone/>
              <a:defRPr>
                <a:solidFill>
                  <a:schemeClr val="dk1"/>
                </a:solidFill>
                <a:latin typeface="Montserrat"/>
                <a:ea typeface="Montserrat"/>
                <a:cs typeface="Montserrat"/>
                <a:sym typeface="Montserrat"/>
              </a:defRPr>
            </a:lvl2pPr>
            <a:lvl3pPr lvl="2">
              <a:buNone/>
              <a:defRPr>
                <a:solidFill>
                  <a:schemeClr val="dk1"/>
                </a:solidFill>
                <a:latin typeface="Montserrat"/>
                <a:ea typeface="Montserrat"/>
                <a:cs typeface="Montserrat"/>
                <a:sym typeface="Montserrat"/>
              </a:defRPr>
            </a:lvl3pPr>
            <a:lvl4pPr lvl="3">
              <a:buNone/>
              <a:defRPr>
                <a:solidFill>
                  <a:schemeClr val="dk1"/>
                </a:solidFill>
                <a:latin typeface="Montserrat"/>
                <a:ea typeface="Montserrat"/>
                <a:cs typeface="Montserrat"/>
                <a:sym typeface="Montserrat"/>
              </a:defRPr>
            </a:lvl4pPr>
            <a:lvl5pPr lvl="4">
              <a:buNone/>
              <a:defRPr>
                <a:solidFill>
                  <a:schemeClr val="dk1"/>
                </a:solidFill>
                <a:latin typeface="Montserrat"/>
                <a:ea typeface="Montserrat"/>
                <a:cs typeface="Montserrat"/>
                <a:sym typeface="Montserrat"/>
              </a:defRPr>
            </a:lvl5pPr>
            <a:lvl6pPr lvl="5">
              <a:buNone/>
              <a:defRPr>
                <a:solidFill>
                  <a:schemeClr val="dk1"/>
                </a:solidFill>
                <a:latin typeface="Montserrat"/>
                <a:ea typeface="Montserrat"/>
                <a:cs typeface="Montserrat"/>
                <a:sym typeface="Montserrat"/>
              </a:defRPr>
            </a:lvl6pPr>
            <a:lvl7pPr lvl="6">
              <a:buNone/>
              <a:defRPr>
                <a:solidFill>
                  <a:schemeClr val="dk1"/>
                </a:solidFill>
                <a:latin typeface="Montserrat"/>
                <a:ea typeface="Montserrat"/>
                <a:cs typeface="Montserrat"/>
                <a:sym typeface="Montserrat"/>
              </a:defRPr>
            </a:lvl7pPr>
            <a:lvl8pPr lvl="7">
              <a:buNone/>
              <a:defRPr>
                <a:solidFill>
                  <a:schemeClr val="dk1"/>
                </a:solidFill>
                <a:latin typeface="Montserrat"/>
                <a:ea typeface="Montserrat"/>
                <a:cs typeface="Montserrat"/>
                <a:sym typeface="Montserrat"/>
              </a:defRPr>
            </a:lvl8pPr>
            <a:lvl9pPr lvl="8">
              <a:buNone/>
              <a:defRPr>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0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 Picture / Featured">
  <p:cSld name="1 Picture / Featured">
    <p:spTree>
      <p:nvGrpSpPr>
        <p:cNvPr id="1" name="Shape 180"/>
        <p:cNvGrpSpPr/>
        <p:nvPr/>
      </p:nvGrpSpPr>
      <p:grpSpPr>
        <a:xfrm>
          <a:off x="0" y="0"/>
          <a:ext cx="0" cy="0"/>
          <a:chOff x="0" y="0"/>
          <a:chExt cx="0" cy="0"/>
        </a:xfrm>
      </p:grpSpPr>
      <p:sp>
        <p:nvSpPr>
          <p:cNvPr id="181" name="Google Shape;181;p32"/>
          <p:cNvSpPr txBox="1">
            <a:spLocks noGrp="1"/>
          </p:cNvSpPr>
          <p:nvPr>
            <p:ph type="title"/>
          </p:nvPr>
        </p:nvSpPr>
        <p:spPr>
          <a:xfrm>
            <a:off x="4343400" y="436354"/>
            <a:ext cx="3657600" cy="6633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2"/>
              </a:buClr>
              <a:buSzPts val="2400"/>
              <a:buFont typeface="Montserrat Light"/>
              <a:buNone/>
              <a:defRPr sz="2400" b="0" i="0" u="none" strike="noStrike" cap="none">
                <a:solidFill>
                  <a:schemeClr val="dk2"/>
                </a:solidFill>
                <a:latin typeface="Montserrat Light"/>
                <a:ea typeface="Montserrat Light"/>
                <a:cs typeface="Montserrat Light"/>
                <a:sym typeface="Montserrat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82" name="Google Shape;182;p32"/>
          <p:cNvSpPr>
            <a:spLocks noGrp="1"/>
          </p:cNvSpPr>
          <p:nvPr>
            <p:ph type="pic" idx="2"/>
          </p:nvPr>
        </p:nvSpPr>
        <p:spPr>
          <a:xfrm>
            <a:off x="228600" y="228600"/>
            <a:ext cx="3657600" cy="4690800"/>
          </a:xfrm>
          <a:prstGeom prst="rect">
            <a:avLst/>
          </a:prstGeom>
          <a:solidFill>
            <a:srgbClr val="F1C7EA"/>
          </a:solidFill>
          <a:ln>
            <a:noFill/>
          </a:ln>
        </p:spPr>
      </p:sp>
      <p:sp>
        <p:nvSpPr>
          <p:cNvPr id="183" name="Google Shape;183;p32"/>
          <p:cNvSpPr txBox="1">
            <a:spLocks noGrp="1"/>
          </p:cNvSpPr>
          <p:nvPr>
            <p:ph type="body" idx="1"/>
          </p:nvPr>
        </p:nvSpPr>
        <p:spPr>
          <a:xfrm>
            <a:off x="4343400" y="2552153"/>
            <a:ext cx="3657600" cy="2197200"/>
          </a:xfrm>
          <a:prstGeom prst="rect">
            <a:avLst/>
          </a:prstGeom>
          <a:noFill/>
          <a:ln>
            <a:noFill/>
          </a:ln>
        </p:spPr>
        <p:txBody>
          <a:bodyPr spcFirstLastPara="1" wrap="square" lIns="0" tIns="68575" rIns="0" bIns="0" anchor="t" anchorCtr="0">
            <a:noAutofit/>
          </a:bodyPr>
          <a:lstStyle>
            <a:lvl1pPr marL="457200" marR="0" lvl="0" indent="-228600" algn="l">
              <a:lnSpc>
                <a:spcPct val="121424"/>
              </a:lnSpc>
              <a:spcBef>
                <a:spcPts val="0"/>
              </a:spcBef>
              <a:spcAft>
                <a:spcPts val="0"/>
              </a:spcAft>
              <a:buClr>
                <a:schemeClr val="accent1"/>
              </a:buClr>
              <a:buSzPts val="1400"/>
              <a:buFont typeface="Arial"/>
              <a:buNone/>
              <a:defRPr sz="1400" b="0" i="0" u="none" strike="noStrike" cap="none">
                <a:solidFill>
                  <a:schemeClr val="accent5"/>
                </a:solidFill>
                <a:latin typeface="Montserrat Light"/>
                <a:ea typeface="Montserrat Light"/>
                <a:cs typeface="Montserrat Light"/>
                <a:sym typeface="Montserrat Light"/>
              </a:defRPr>
            </a:lvl1pPr>
            <a:lvl2pPr marL="914400" marR="0" lvl="1" indent="-228600" algn="l">
              <a:lnSpc>
                <a:spcPct val="100000"/>
              </a:lnSpc>
              <a:spcBef>
                <a:spcPts val="800"/>
              </a:spcBef>
              <a:spcAft>
                <a:spcPts val="0"/>
              </a:spcAft>
              <a:buClr>
                <a:schemeClr val="accent1"/>
              </a:buClr>
              <a:buSzPts val="1100"/>
              <a:buFont typeface="NTR"/>
              <a:buNone/>
              <a:defRPr sz="1100" b="0"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700"/>
              <a:buFont typeface="Arial"/>
              <a:buNone/>
              <a:defRPr sz="900" b="0"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800"/>
              <a:buFont typeface="NTR"/>
              <a:buNone/>
              <a:defRPr sz="800" b="0"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600"/>
              <a:buFont typeface="Arial"/>
              <a:buNone/>
              <a:defRPr sz="800" b="0"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84" name="Google Shape;184;p32"/>
          <p:cNvSpPr txBox="1">
            <a:spLocks noGrp="1"/>
          </p:cNvSpPr>
          <p:nvPr>
            <p:ph type="body" idx="3"/>
          </p:nvPr>
        </p:nvSpPr>
        <p:spPr>
          <a:xfrm>
            <a:off x="4343400" y="2100145"/>
            <a:ext cx="3657600" cy="452100"/>
          </a:xfrm>
          <a:prstGeom prst="rect">
            <a:avLst/>
          </a:prstGeom>
          <a:noFill/>
          <a:ln>
            <a:noFill/>
          </a:ln>
        </p:spPr>
        <p:txBody>
          <a:bodyPr spcFirstLastPara="1" wrap="square" lIns="0" tIns="0" rIns="0" bIns="68575" anchor="t" anchorCtr="0">
            <a:noAutofit/>
          </a:bodyPr>
          <a:lstStyle>
            <a:lvl1pPr marL="457200" marR="0" lvl="0" indent="-228600" algn="l">
              <a:lnSpc>
                <a:spcPct val="140060"/>
              </a:lnSpc>
              <a:spcBef>
                <a:spcPts val="0"/>
              </a:spcBef>
              <a:spcAft>
                <a:spcPts val="0"/>
              </a:spcAft>
              <a:buClr>
                <a:schemeClr val="accent1"/>
              </a:buClr>
              <a:buSzPts val="1000"/>
              <a:buFont typeface="Arial"/>
              <a:buNone/>
              <a:defRPr sz="1000" b="1" i="0" u="none" strike="noStrike" cap="none">
                <a:solidFill>
                  <a:schemeClr val="dk1"/>
                </a:solidFill>
                <a:latin typeface="Montserrat"/>
                <a:ea typeface="Montserrat"/>
                <a:cs typeface="Montserrat"/>
                <a:sym typeface="Montserrat"/>
              </a:defRPr>
            </a:lvl1pPr>
            <a:lvl2pPr marL="914400" marR="0" lvl="1" indent="-228600" algn="l">
              <a:lnSpc>
                <a:spcPct val="100000"/>
              </a:lnSpc>
              <a:spcBef>
                <a:spcPts val="500"/>
              </a:spcBef>
              <a:spcAft>
                <a:spcPts val="0"/>
              </a:spcAft>
              <a:buClr>
                <a:schemeClr val="accent1"/>
              </a:buClr>
              <a:buSzPts val="1500"/>
              <a:buFont typeface="NTR"/>
              <a:buNone/>
              <a:defRPr sz="1500" b="1"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1"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1"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1"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85" name="Google Shape;185;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accent5"/>
                </a:solidFill>
                <a:latin typeface="Montserrat Light"/>
                <a:ea typeface="Montserrat Light"/>
                <a:cs typeface="Montserrat Light"/>
                <a:sym typeface="Montserrat Light"/>
              </a:defRPr>
            </a:lvl1pPr>
            <a:lvl2pPr lvl="1">
              <a:buNone/>
              <a:defRPr>
                <a:solidFill>
                  <a:schemeClr val="accent5"/>
                </a:solidFill>
                <a:latin typeface="Montserrat Light"/>
                <a:ea typeface="Montserrat Light"/>
                <a:cs typeface="Montserrat Light"/>
                <a:sym typeface="Montserrat Light"/>
              </a:defRPr>
            </a:lvl2pPr>
            <a:lvl3pPr lvl="2">
              <a:buNone/>
              <a:defRPr>
                <a:solidFill>
                  <a:schemeClr val="accent5"/>
                </a:solidFill>
                <a:latin typeface="Montserrat Light"/>
                <a:ea typeface="Montserrat Light"/>
                <a:cs typeface="Montserrat Light"/>
                <a:sym typeface="Montserrat Light"/>
              </a:defRPr>
            </a:lvl3pPr>
            <a:lvl4pPr lvl="3">
              <a:buNone/>
              <a:defRPr>
                <a:solidFill>
                  <a:schemeClr val="accent5"/>
                </a:solidFill>
                <a:latin typeface="Montserrat Light"/>
                <a:ea typeface="Montserrat Light"/>
                <a:cs typeface="Montserrat Light"/>
                <a:sym typeface="Montserrat Light"/>
              </a:defRPr>
            </a:lvl4pPr>
            <a:lvl5pPr lvl="4">
              <a:buNone/>
              <a:defRPr>
                <a:solidFill>
                  <a:schemeClr val="accent5"/>
                </a:solidFill>
                <a:latin typeface="Montserrat Light"/>
                <a:ea typeface="Montserrat Light"/>
                <a:cs typeface="Montserrat Light"/>
                <a:sym typeface="Montserrat Light"/>
              </a:defRPr>
            </a:lvl5pPr>
            <a:lvl6pPr lvl="5">
              <a:buNone/>
              <a:defRPr>
                <a:solidFill>
                  <a:schemeClr val="accent5"/>
                </a:solidFill>
                <a:latin typeface="Montserrat Light"/>
                <a:ea typeface="Montserrat Light"/>
                <a:cs typeface="Montserrat Light"/>
                <a:sym typeface="Montserrat Light"/>
              </a:defRPr>
            </a:lvl6pPr>
            <a:lvl7pPr lvl="6">
              <a:buNone/>
              <a:defRPr>
                <a:solidFill>
                  <a:schemeClr val="accent5"/>
                </a:solidFill>
                <a:latin typeface="Montserrat Light"/>
                <a:ea typeface="Montserrat Light"/>
                <a:cs typeface="Montserrat Light"/>
                <a:sym typeface="Montserrat Light"/>
              </a:defRPr>
            </a:lvl7pPr>
            <a:lvl8pPr lvl="7">
              <a:buNone/>
              <a:defRPr>
                <a:solidFill>
                  <a:schemeClr val="accent5"/>
                </a:solidFill>
                <a:latin typeface="Montserrat Light"/>
                <a:ea typeface="Montserrat Light"/>
                <a:cs typeface="Montserrat Light"/>
                <a:sym typeface="Montserrat Light"/>
              </a:defRPr>
            </a:lvl8pPr>
            <a:lvl9pPr lvl="8">
              <a:buNone/>
              <a:defRPr>
                <a:solidFill>
                  <a:schemeClr val="accent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1">
  <p:cSld name="Custom Layout_1">
    <p:spTree>
      <p:nvGrpSpPr>
        <p:cNvPr id="1" name="Shape 186"/>
        <p:cNvGrpSpPr/>
        <p:nvPr/>
      </p:nvGrpSpPr>
      <p:grpSpPr>
        <a:xfrm>
          <a:off x="0" y="0"/>
          <a:ext cx="0" cy="0"/>
          <a:chOff x="0" y="0"/>
          <a:chExt cx="0" cy="0"/>
        </a:xfrm>
      </p:grpSpPr>
      <p:sp>
        <p:nvSpPr>
          <p:cNvPr id="187" name="Google Shape;187;p33"/>
          <p:cNvSpPr txBox="1">
            <a:spLocks noGrp="1"/>
          </p:cNvSpPr>
          <p:nvPr>
            <p:ph type="title"/>
          </p:nvPr>
        </p:nvSpPr>
        <p:spPr>
          <a:xfrm>
            <a:off x="457200" y="61913"/>
            <a:ext cx="8229600" cy="459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800"/>
              <a:buNone/>
              <a:defRPr sz="3200"/>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188" name="Google Shape;188;p33"/>
          <p:cNvSpPr txBox="1">
            <a:spLocks noGrp="1"/>
          </p:cNvSpPr>
          <p:nvPr>
            <p:ph type="body" idx="1"/>
          </p:nvPr>
        </p:nvSpPr>
        <p:spPr>
          <a:xfrm>
            <a:off x="609600" y="1200150"/>
            <a:ext cx="8077200" cy="32004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sz="3200">
                <a:latin typeface="Arial"/>
                <a:ea typeface="Arial"/>
                <a:cs typeface="Arial"/>
                <a:sym typeface="Arial"/>
              </a:defRPr>
            </a:lvl1pPr>
            <a:lvl2pPr marL="914400" lvl="1" indent="-406400" algn="l">
              <a:spcBef>
                <a:spcPts val="550"/>
              </a:spcBef>
              <a:spcAft>
                <a:spcPts val="0"/>
              </a:spcAft>
              <a:buSzPts val="2800"/>
              <a:buChar char="○"/>
              <a:defRPr sz="2800">
                <a:latin typeface="Arial"/>
                <a:ea typeface="Arial"/>
                <a:cs typeface="Arial"/>
                <a:sym typeface="Arial"/>
              </a:defRPr>
            </a:lvl2pPr>
            <a:lvl3pPr marL="1371600" lvl="2" indent="-365760" algn="l">
              <a:spcBef>
                <a:spcPts val="500"/>
              </a:spcBef>
              <a:spcAft>
                <a:spcPts val="0"/>
              </a:spcAft>
              <a:buSzPts val="2160"/>
              <a:buChar char="■"/>
              <a:defRPr sz="2400">
                <a:latin typeface="Arial"/>
                <a:ea typeface="Arial"/>
                <a:cs typeface="Arial"/>
                <a:sym typeface="Arial"/>
              </a:defRPr>
            </a:lvl3pPr>
            <a:lvl4pPr marL="1828800" lvl="3" indent="-355600" algn="l">
              <a:spcBef>
                <a:spcPts val="400"/>
              </a:spcBef>
              <a:spcAft>
                <a:spcPts val="0"/>
              </a:spcAft>
              <a:buSzPts val="2000"/>
              <a:buChar char="●"/>
              <a:defRPr>
                <a:latin typeface="Arial"/>
                <a:ea typeface="Arial"/>
                <a:cs typeface="Arial"/>
                <a:sym typeface="Arial"/>
              </a:defRPr>
            </a:lvl4pPr>
            <a:lvl5pPr marL="2286000" lvl="4" indent="-355600" algn="l">
              <a:spcBef>
                <a:spcPts val="400"/>
              </a:spcBef>
              <a:spcAft>
                <a:spcPts val="0"/>
              </a:spcAft>
              <a:buSzPts val="2000"/>
              <a:buChar char="○"/>
              <a:defRPr>
                <a:latin typeface="Arial"/>
                <a:ea typeface="Arial"/>
                <a:cs typeface="Arial"/>
                <a:sym typeface="Arial"/>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189" name="Google Shape;189;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2">
  <p:cSld name="OBJECT_1">
    <p:spTree>
      <p:nvGrpSpPr>
        <p:cNvPr id="1" name="Shape 190"/>
        <p:cNvGrpSpPr/>
        <p:nvPr/>
      </p:nvGrpSpPr>
      <p:grpSpPr>
        <a:xfrm>
          <a:off x="0" y="0"/>
          <a:ext cx="0" cy="0"/>
          <a:chOff x="0" y="0"/>
          <a:chExt cx="0" cy="0"/>
        </a:xfrm>
      </p:grpSpPr>
      <p:sp>
        <p:nvSpPr>
          <p:cNvPr id="191" name="Google Shape;191;p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2" name="Google Shape;192;p3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93" name="Google Shape;193;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p:cSld name="TWO_OBJECTS_2">
    <p:spTree>
      <p:nvGrpSpPr>
        <p:cNvPr id="1" name="Shape 196"/>
        <p:cNvGrpSpPr/>
        <p:nvPr/>
      </p:nvGrpSpPr>
      <p:grpSpPr>
        <a:xfrm>
          <a:off x="0" y="0"/>
          <a:ext cx="0" cy="0"/>
          <a:chOff x="0" y="0"/>
          <a:chExt cx="0" cy="0"/>
        </a:xfrm>
      </p:grpSpPr>
      <p:sp>
        <p:nvSpPr>
          <p:cNvPr id="197" name="Google Shape;197;p3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8" name="Google Shape;198;p3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99" name="Google Shape;199;p3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00" name="Google Shape;200;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2">
  <p:cSld name="Custom Layout_2">
    <p:spTree>
      <p:nvGrpSpPr>
        <p:cNvPr id="1" name="Shape 203"/>
        <p:cNvGrpSpPr/>
        <p:nvPr/>
      </p:nvGrpSpPr>
      <p:grpSpPr>
        <a:xfrm>
          <a:off x="0" y="0"/>
          <a:ext cx="0" cy="0"/>
          <a:chOff x="0" y="0"/>
          <a:chExt cx="0" cy="0"/>
        </a:xfrm>
      </p:grpSpPr>
      <p:sp>
        <p:nvSpPr>
          <p:cNvPr id="204" name="Google Shape;204;p36"/>
          <p:cNvSpPr txBox="1">
            <a:spLocks noGrp="1"/>
          </p:cNvSpPr>
          <p:nvPr>
            <p:ph type="title"/>
          </p:nvPr>
        </p:nvSpPr>
        <p:spPr>
          <a:xfrm>
            <a:off x="457200" y="61913"/>
            <a:ext cx="8229600" cy="459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800"/>
              <a:buNone/>
              <a:defRPr sz="3200"/>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205" name="Google Shape;205;p36"/>
          <p:cNvSpPr txBox="1">
            <a:spLocks noGrp="1"/>
          </p:cNvSpPr>
          <p:nvPr>
            <p:ph type="body" idx="1"/>
          </p:nvPr>
        </p:nvSpPr>
        <p:spPr>
          <a:xfrm>
            <a:off x="609600" y="1200150"/>
            <a:ext cx="8077200" cy="32004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sz="3200">
                <a:latin typeface="Arial"/>
                <a:ea typeface="Arial"/>
                <a:cs typeface="Arial"/>
                <a:sym typeface="Arial"/>
              </a:defRPr>
            </a:lvl1pPr>
            <a:lvl2pPr marL="914400" lvl="1" indent="-406400" algn="l">
              <a:spcBef>
                <a:spcPts val="550"/>
              </a:spcBef>
              <a:spcAft>
                <a:spcPts val="0"/>
              </a:spcAft>
              <a:buSzPts val="2800"/>
              <a:buChar char="○"/>
              <a:defRPr sz="2800">
                <a:latin typeface="Arial"/>
                <a:ea typeface="Arial"/>
                <a:cs typeface="Arial"/>
                <a:sym typeface="Arial"/>
              </a:defRPr>
            </a:lvl2pPr>
            <a:lvl3pPr marL="1371600" lvl="2" indent="-365760" algn="l">
              <a:spcBef>
                <a:spcPts val="500"/>
              </a:spcBef>
              <a:spcAft>
                <a:spcPts val="0"/>
              </a:spcAft>
              <a:buSzPts val="2160"/>
              <a:buChar char="■"/>
              <a:defRPr sz="2400">
                <a:latin typeface="Arial"/>
                <a:ea typeface="Arial"/>
                <a:cs typeface="Arial"/>
                <a:sym typeface="Arial"/>
              </a:defRPr>
            </a:lvl3pPr>
            <a:lvl4pPr marL="1828800" lvl="3" indent="-355600" algn="l">
              <a:spcBef>
                <a:spcPts val="400"/>
              </a:spcBef>
              <a:spcAft>
                <a:spcPts val="0"/>
              </a:spcAft>
              <a:buSzPts val="2000"/>
              <a:buChar char="●"/>
              <a:defRPr>
                <a:latin typeface="Arial"/>
                <a:ea typeface="Arial"/>
                <a:cs typeface="Arial"/>
                <a:sym typeface="Arial"/>
              </a:defRPr>
            </a:lvl4pPr>
            <a:lvl5pPr marL="2286000" lvl="4" indent="-355600" algn="l">
              <a:spcBef>
                <a:spcPts val="400"/>
              </a:spcBef>
              <a:spcAft>
                <a:spcPts val="0"/>
              </a:spcAft>
              <a:buSzPts val="2000"/>
              <a:buChar char="○"/>
              <a:defRPr>
                <a:latin typeface="Arial"/>
                <a:ea typeface="Arial"/>
                <a:cs typeface="Arial"/>
                <a:sym typeface="Arial"/>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206" name="Google Shape;206;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61B49-1E82-DC39-0A46-BC8C6F44F53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DB54443-2E72-5448-9823-78B5CA28FF23}"/>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601471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341E-9665-8C9C-55AD-9F7067BC04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6D11E1-9F6E-8906-7AE8-79EAB4572230}"/>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F1C04-10F2-1EE7-F4F4-0CC1CFFDCB24}"/>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5" name="Footer Placeholder 4">
            <a:extLst>
              <a:ext uri="{FF2B5EF4-FFF2-40B4-BE49-F238E27FC236}">
                <a16:creationId xmlns:a16="http://schemas.microsoft.com/office/drawing/2014/main" id="{BA4E68CC-2BFF-5CF9-C6F8-48CDB2C386C1}"/>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F4E523-3A8B-82D7-58F0-79805CFFCBAE}"/>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2187339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8D3D-2DC3-00AB-B863-360362E61B88}"/>
              </a:ext>
            </a:extLst>
          </p:cNvPr>
          <p:cNvSpPr>
            <a:spLocks noGrp="1"/>
          </p:cNvSpPr>
          <p:nvPr>
            <p:ph type="title"/>
          </p:nvPr>
        </p:nvSpPr>
        <p:spPr>
          <a:xfrm>
            <a:off x="623888" y="1282313"/>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7D38EF6-D102-1A7A-FE6A-2B5EEEF9A183}"/>
              </a:ext>
            </a:extLst>
          </p:cNvPr>
          <p:cNvSpPr>
            <a:spLocks noGrp="1"/>
          </p:cNvSpPr>
          <p:nvPr>
            <p:ph type="body" idx="1"/>
          </p:nvPr>
        </p:nvSpPr>
        <p:spPr>
          <a:xfrm>
            <a:off x="623888" y="3442107"/>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E2033-C064-FC8B-FCAB-5D0510141A6F}"/>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5" name="Footer Placeholder 4">
            <a:extLst>
              <a:ext uri="{FF2B5EF4-FFF2-40B4-BE49-F238E27FC236}">
                <a16:creationId xmlns:a16="http://schemas.microsoft.com/office/drawing/2014/main" id="{A2D97BC7-80E4-B4BB-7D62-CDA7B1E9D8A9}"/>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368FE-1613-99B4-9618-00C9F2F8A6B0}"/>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2953569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C06C-4937-C3CB-A822-0D52F7ADD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2EF8E1-408D-D2AB-B0CA-D58135C8BF1F}"/>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178B0-F29D-AA25-8D29-9C4CFB9D443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7B804F-D2D8-9B82-7FF0-F50D64D08C1C}"/>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6" name="Footer Placeholder 5">
            <a:extLst>
              <a:ext uri="{FF2B5EF4-FFF2-40B4-BE49-F238E27FC236}">
                <a16:creationId xmlns:a16="http://schemas.microsoft.com/office/drawing/2014/main" id="{6440957C-4113-C191-328D-C0D8D1B9FBF2}"/>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FD21F3-6A78-40C0-26B3-0314AB77A884}"/>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154541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D29C-8705-A6DF-28C2-DD64DD2E14DE}"/>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6C22C7-14FC-3354-746F-F79CC7C73BD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95CD73C-5CA3-79B6-ED4C-958217B7EEB9}"/>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92A79E-A019-4012-382D-63CBC17716E8}"/>
              </a:ext>
            </a:extLst>
          </p:cNvPr>
          <p:cNvSpPr>
            <a:spLocks noGrp="1"/>
          </p:cNvSpPr>
          <p:nvPr>
            <p:ph type="body" sz="quarter" idx="3"/>
          </p:nvPr>
        </p:nvSpPr>
        <p:spPr>
          <a:xfrm>
            <a:off x="4629152"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CEA8822-B0B2-FA9C-8310-845DB40BEFE5}"/>
              </a:ext>
            </a:extLst>
          </p:cNvPr>
          <p:cNvSpPr>
            <a:spLocks noGrp="1"/>
          </p:cNvSpPr>
          <p:nvPr>
            <p:ph sz="quarter" idx="4"/>
          </p:nvPr>
        </p:nvSpPr>
        <p:spPr>
          <a:xfrm>
            <a:off x="4629152"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B7B464-EEEC-16B6-1F06-600D59C47107}"/>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8" name="Footer Placeholder 7">
            <a:extLst>
              <a:ext uri="{FF2B5EF4-FFF2-40B4-BE49-F238E27FC236}">
                <a16:creationId xmlns:a16="http://schemas.microsoft.com/office/drawing/2014/main" id="{3068E6FF-A37A-F5D8-903C-A937458CCE44}"/>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4F7CA4C-7B34-B86B-0AC8-8C0469EED9D8}"/>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1701741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BBD0-30E0-68B0-1038-41DB7820E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591ECC-4962-3AB4-8EF9-8FB332F4CDAB}"/>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4" name="Footer Placeholder 3">
            <a:extLst>
              <a:ext uri="{FF2B5EF4-FFF2-40B4-BE49-F238E27FC236}">
                <a16:creationId xmlns:a16="http://schemas.microsoft.com/office/drawing/2014/main" id="{A07037E1-F913-69AA-29C7-73806F72AA1D}"/>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3A29FEF-A708-F292-57CE-B6F09D5DF0A8}"/>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38633047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343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4CF3-4570-3DC3-8DDC-4DA5005EDB2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6A11607-B9CA-0986-D06E-2AD41F9DA21E}"/>
              </a:ext>
            </a:extLst>
          </p:cNvPr>
          <p:cNvSpPr>
            <a:spLocks noGrp="1"/>
          </p:cNvSpPr>
          <p:nvPr>
            <p:ph idx="1"/>
          </p:nvPr>
        </p:nvSpPr>
        <p:spPr>
          <a:xfrm>
            <a:off x="3887391" y="740578"/>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E74B1B-96F3-BD39-9215-AE186F2553F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12F466A-E227-E140-9052-4C4F22DCFDFE}"/>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6" name="Footer Placeholder 5">
            <a:extLst>
              <a:ext uri="{FF2B5EF4-FFF2-40B4-BE49-F238E27FC236}">
                <a16:creationId xmlns:a16="http://schemas.microsoft.com/office/drawing/2014/main" id="{C079E3DB-9FFD-9E88-94EE-2E3C41398217}"/>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8EF28F-951F-B2C6-63F3-448D4BF6FC79}"/>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1084403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4FDA-B8BF-7CB9-E85D-81AA79A3BA3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C77DE9-91E0-9385-AACC-72497B5A5320}"/>
              </a:ext>
            </a:extLst>
          </p:cNvPr>
          <p:cNvSpPr>
            <a:spLocks noGrp="1"/>
          </p:cNvSpPr>
          <p:nvPr>
            <p:ph type="pic" idx="1"/>
          </p:nvPr>
        </p:nvSpPr>
        <p:spPr>
          <a:xfrm>
            <a:off x="3887391" y="740578"/>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72B5FEE-368C-D274-4356-D5FEC2AADCDB}"/>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39FFA4-D60E-38A6-3250-88A20F9438C2}"/>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6" name="Footer Placeholder 5">
            <a:extLst>
              <a:ext uri="{FF2B5EF4-FFF2-40B4-BE49-F238E27FC236}">
                <a16:creationId xmlns:a16="http://schemas.microsoft.com/office/drawing/2014/main" id="{502EBA07-F057-1090-8888-C778D317C493}"/>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444070-01C6-F7A1-345F-3D8E1EEC1A42}"/>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1113458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99E0-96DC-C0B1-130F-9B5F7AFC0A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269CEB-FBD4-6254-582B-617688C31BF7}"/>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8F031-1A3D-BB9B-8670-EC4CED53198E}"/>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5" name="Footer Placeholder 4">
            <a:extLst>
              <a:ext uri="{FF2B5EF4-FFF2-40B4-BE49-F238E27FC236}">
                <a16:creationId xmlns:a16="http://schemas.microsoft.com/office/drawing/2014/main" id="{16F1DAC0-95DA-F58B-4CD3-FC611B221861}"/>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EEE04D-6D5D-6EC5-B487-E2E768B8AE82}"/>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3569024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3C182-99CA-9CFC-0ACC-15218BD60F90}"/>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5DE71D-9229-3A24-73C8-9DB3DA1ACA27}"/>
              </a:ext>
            </a:extLst>
          </p:cNvPr>
          <p:cNvSpPr>
            <a:spLocks noGrp="1"/>
          </p:cNvSpPr>
          <p:nvPr>
            <p:ph type="body" orient="vert" idx="1"/>
          </p:nvPr>
        </p:nvSpPr>
        <p:spPr>
          <a:xfrm>
            <a:off x="628652"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D975F-9F05-DE1D-70C8-5C243089769D}"/>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2/4/2026</a:t>
            </a:fld>
            <a:endParaRPr lang="en-US"/>
          </a:p>
        </p:txBody>
      </p:sp>
      <p:sp>
        <p:nvSpPr>
          <p:cNvPr id="5" name="Footer Placeholder 4">
            <a:extLst>
              <a:ext uri="{FF2B5EF4-FFF2-40B4-BE49-F238E27FC236}">
                <a16:creationId xmlns:a16="http://schemas.microsoft.com/office/drawing/2014/main" id="{C857D18C-FD9D-0315-D700-D9F64D99E07B}"/>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02500E-6130-2CCA-2B25-EB940C1D4980}"/>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26379581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04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07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08"/>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41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26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23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32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4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98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8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78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01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69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 Master Layou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6A45C344-AECF-4CBF-B992-BC48C619E14B}"/>
              </a:ext>
            </a:extLst>
          </p:cNvPr>
          <p:cNvSpPr>
            <a:spLocks noGrp="1"/>
          </p:cNvSpPr>
          <p:nvPr>
            <p:ph type="pic" sz="quarter" idx="10" hasCustomPrompt="1"/>
          </p:nvPr>
        </p:nvSpPr>
        <p:spPr>
          <a:xfrm>
            <a:off x="1938115" y="942975"/>
            <a:ext cx="5090816" cy="3162300"/>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203751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 Master Layou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6A45C344-AECF-4CBF-B992-BC48C619E14B}"/>
              </a:ext>
            </a:extLst>
          </p:cNvPr>
          <p:cNvSpPr>
            <a:spLocks noGrp="1"/>
          </p:cNvSpPr>
          <p:nvPr>
            <p:ph type="pic" sz="quarter" idx="10" hasCustomPrompt="1"/>
          </p:nvPr>
        </p:nvSpPr>
        <p:spPr>
          <a:xfrm>
            <a:off x="1826272" y="923925"/>
            <a:ext cx="5090816" cy="3162300"/>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203644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 Master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8B050663-043D-44C2-A9F2-625C59F1197B}"/>
              </a:ext>
            </a:extLst>
          </p:cNvPr>
          <p:cNvSpPr>
            <a:spLocks noGrp="1"/>
          </p:cNvSpPr>
          <p:nvPr>
            <p:ph type="pic" sz="quarter" idx="10" hasCustomPrompt="1"/>
          </p:nvPr>
        </p:nvSpPr>
        <p:spPr>
          <a:xfrm>
            <a:off x="484376" y="514351"/>
            <a:ext cx="2963681" cy="1924050"/>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0807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9EB5E956-8933-4751-B348-F81A0B6E840E}"/>
              </a:ext>
            </a:extLst>
          </p:cNvPr>
          <p:cNvSpPr>
            <a:spLocks noGrp="1"/>
          </p:cNvSpPr>
          <p:nvPr>
            <p:ph type="pic" sz="quarter" idx="10" hasCustomPrompt="1"/>
          </p:nvPr>
        </p:nvSpPr>
        <p:spPr>
          <a:xfrm>
            <a:off x="5738474" y="447675"/>
            <a:ext cx="3024525" cy="1905000"/>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78528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 Master Layout">
    <p:bg>
      <p:bgRef idx="1001">
        <a:schemeClr val="bg1"/>
      </p:bgRef>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89972273-D5AE-46AC-B285-4D65928911D4}"/>
              </a:ext>
            </a:extLst>
          </p:cNvPr>
          <p:cNvSpPr>
            <a:spLocks noGrp="1"/>
          </p:cNvSpPr>
          <p:nvPr>
            <p:ph type="pic" sz="quarter" idx="11" hasCustomPrompt="1"/>
          </p:nvPr>
        </p:nvSpPr>
        <p:spPr>
          <a:xfrm>
            <a:off x="5070111" y="1298526"/>
            <a:ext cx="3845297" cy="2563531"/>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245309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2 Maste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1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1 Master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E7BF7FB5-48ED-45FF-A895-9C7EDEAED228}"/>
              </a:ext>
            </a:extLst>
          </p:cNvPr>
          <p:cNvSpPr>
            <a:spLocks noGrp="1"/>
          </p:cNvSpPr>
          <p:nvPr>
            <p:ph type="pic" sz="quarter" idx="14" hasCustomPrompt="1"/>
          </p:nvPr>
        </p:nvSpPr>
        <p:spPr>
          <a:xfrm>
            <a:off x="269823" y="188314"/>
            <a:ext cx="2360950" cy="2360951"/>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F5B4738C-AB31-44F0-A0EB-5F4688B9026D}"/>
              </a:ext>
            </a:extLst>
          </p:cNvPr>
          <p:cNvSpPr>
            <a:spLocks noGrp="1"/>
          </p:cNvSpPr>
          <p:nvPr>
            <p:ph type="pic" sz="quarter" idx="15" hasCustomPrompt="1"/>
          </p:nvPr>
        </p:nvSpPr>
        <p:spPr>
          <a:xfrm>
            <a:off x="2630772" y="2549265"/>
            <a:ext cx="2360950" cy="2360951"/>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D51E98F7-D24A-4452-B920-17F1FDC12652}"/>
              </a:ext>
            </a:extLst>
          </p:cNvPr>
          <p:cNvSpPr>
            <a:spLocks noGrp="1"/>
          </p:cNvSpPr>
          <p:nvPr>
            <p:ph type="pic" sz="quarter" idx="16" hasCustomPrompt="1"/>
          </p:nvPr>
        </p:nvSpPr>
        <p:spPr>
          <a:xfrm>
            <a:off x="5182846" y="2549265"/>
            <a:ext cx="3691328" cy="2360951"/>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97275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8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C9B7FF0B-56F0-46D1-918D-09E6A7530FB7}"/>
              </a:ext>
            </a:extLst>
          </p:cNvPr>
          <p:cNvSpPr>
            <a:spLocks noGrp="1"/>
          </p:cNvSpPr>
          <p:nvPr>
            <p:ph type="pic" sz="quarter" idx="15" hasCustomPrompt="1"/>
          </p:nvPr>
        </p:nvSpPr>
        <p:spPr>
          <a:xfrm>
            <a:off x="6114112" y="1056810"/>
            <a:ext cx="3029888" cy="3029887"/>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90832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7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027710ED-8E70-42FD-A54C-A150975A7B35}"/>
              </a:ext>
            </a:extLst>
          </p:cNvPr>
          <p:cNvSpPr>
            <a:spLocks noGrp="1"/>
          </p:cNvSpPr>
          <p:nvPr>
            <p:ph type="pic" sz="quarter" idx="18" hasCustomPrompt="1"/>
          </p:nvPr>
        </p:nvSpPr>
        <p:spPr>
          <a:xfrm>
            <a:off x="4040999" y="1191719"/>
            <a:ext cx="2303597" cy="2760063"/>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27702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9.em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theme" Target="../theme/theme3.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B237F1-6A10-EBEE-0076-C26AAF5A6FB6}"/>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pic>
        <p:nvPicPr>
          <p:cNvPr id="7" name="Picture 1">
            <a:extLst>
              <a:ext uri="{FF2B5EF4-FFF2-40B4-BE49-F238E27FC236}">
                <a16:creationId xmlns:a16="http://schemas.microsoft.com/office/drawing/2014/main" id="{C97ADCA1-61A8-86E5-1DCF-971426CE4AE6}"/>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 y="4786313"/>
            <a:ext cx="9143987" cy="357188"/>
          </a:xfrm>
          <a:prstGeom prst="rect">
            <a:avLst/>
          </a:prstGeom>
          <a:solidFill>
            <a:schemeClr val="accent1"/>
          </a:solidFill>
          <a:ln>
            <a:noFill/>
          </a:ln>
        </p:spPr>
      </p:pic>
    </p:spTree>
    <p:extLst>
      <p:ext uri="{BB962C8B-B14F-4D97-AF65-F5344CB8AC3E}">
        <p14:creationId xmlns:p14="http://schemas.microsoft.com/office/powerpoint/2010/main" val="21669581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7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C764DE79-268F-4C1A-8933-263129D2AF90}" type="datetimeFigureOut">
              <a:rPr lang="en-US" smtClean="0">
                <a:solidFill>
                  <a:prstClr val="black">
                    <a:tint val="75000"/>
                  </a:prstClr>
                </a:solidFill>
              </a:rPr>
              <a:pPr defTabSz="342900"/>
              <a:t>2/4/2026</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7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7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48F63A3B-78C7-47BE-AE5E-E10140E04643}"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27529147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hyperlink" Target="https://findahealthcenter.hrsa.gov/"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4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6.jpe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3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36.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7.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hyperlink" Target="https://healthpartnersipve.org/learning-opp/intimate-partner-violence-and-elder-abuse-later-in-life-webinar/" TargetMode="Externa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73.png"/><Relationship Id="rId4" Type="http://schemas.openxmlformats.org/officeDocument/2006/relationships/hyperlink" Target="https://healthpartnersipve.org/learning-opp/prevention-as-safety-planning-addressing-the-intersections-of-hiv-and-ipv/"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hrsa.gov" TargetMode="External"/><Relationship Id="rId3" Type="http://schemas.openxmlformats.org/officeDocument/2006/relationships/hyperlink" Target="https://futureswithoutviolence.org/form-page/?input_4=" TargetMode="External"/><Relationship Id="rId7" Type="http://schemas.openxmlformats.org/officeDocument/2006/relationships/hyperlink" Target="http://www.hrsa.gov/"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hyperlink" Target="http://www.healthpartnersipve.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workplacesrespond.org"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7"/>
          <p:cNvSpPr txBox="1">
            <a:spLocks noGrp="1"/>
          </p:cNvSpPr>
          <p:nvPr>
            <p:ph type="subTitle" idx="4294967295"/>
          </p:nvPr>
        </p:nvSpPr>
        <p:spPr>
          <a:xfrm>
            <a:off x="571379" y="843719"/>
            <a:ext cx="8115300" cy="1557349"/>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700"/>
              <a:buFont typeface="Arial"/>
              <a:buNone/>
            </a:pPr>
            <a:r>
              <a:rPr lang="en" sz="2300" b="1" dirty="0">
                <a:solidFill>
                  <a:srgbClr val="2D2A26"/>
                </a:solidFill>
                <a:highlight>
                  <a:srgbClr val="FFFFFF"/>
                </a:highlight>
              </a:rPr>
              <a:t>Economic and Health Needs of Survivors of </a:t>
            </a:r>
          </a:p>
          <a:p>
            <a:pPr marL="0" marR="0" lvl="0" indent="0" algn="ctr" rtl="0">
              <a:lnSpc>
                <a:spcPct val="115000"/>
              </a:lnSpc>
              <a:spcBef>
                <a:spcPts val="0"/>
              </a:spcBef>
              <a:spcAft>
                <a:spcPts val="0"/>
              </a:spcAft>
              <a:buClr>
                <a:srgbClr val="000000"/>
              </a:buClr>
              <a:buSzPts val="700"/>
              <a:buFont typeface="Arial"/>
              <a:buNone/>
            </a:pPr>
            <a:r>
              <a:rPr lang="en" sz="2300" b="1" dirty="0">
                <a:solidFill>
                  <a:srgbClr val="2D2A26"/>
                </a:solidFill>
                <a:highlight>
                  <a:srgbClr val="FFFFFF"/>
                </a:highlight>
              </a:rPr>
              <a:t>Human Trafficking</a:t>
            </a:r>
            <a:endParaRPr sz="2300" b="1" dirty="0">
              <a:solidFill>
                <a:srgbClr val="2D2A26"/>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700"/>
              <a:buFont typeface="Arial"/>
              <a:buNone/>
            </a:pPr>
            <a:endParaRPr lang="en-US" sz="1200" b="1" dirty="0">
              <a:solidFill>
                <a:srgbClr val="2D2A26"/>
              </a:solidFill>
              <a:highlight>
                <a:srgbClr val="FFFFFF"/>
              </a:highlight>
            </a:endParaRPr>
          </a:p>
          <a:p>
            <a:pPr marL="0" marR="0" lvl="0" indent="0" algn="ctr" rtl="0">
              <a:lnSpc>
                <a:spcPct val="115000"/>
              </a:lnSpc>
              <a:spcBef>
                <a:spcPts val="0"/>
              </a:spcBef>
              <a:spcAft>
                <a:spcPts val="0"/>
              </a:spcAft>
              <a:buClr>
                <a:srgbClr val="000000"/>
              </a:buClr>
              <a:buSzPts val="700"/>
              <a:buFont typeface="Arial"/>
              <a:buNone/>
            </a:pPr>
            <a:endParaRPr sz="1200" b="1" dirty="0">
              <a:solidFill>
                <a:srgbClr val="2D2A26"/>
              </a:solidFill>
              <a:highlight>
                <a:srgbClr val="FFFFFF"/>
              </a:highlight>
            </a:endParaRPr>
          </a:p>
          <a:p>
            <a:pPr marL="0" marR="0" lvl="0" indent="0" algn="ctr" rtl="0">
              <a:lnSpc>
                <a:spcPct val="115000"/>
              </a:lnSpc>
              <a:spcBef>
                <a:spcPts val="0"/>
              </a:spcBef>
              <a:spcAft>
                <a:spcPts val="0"/>
              </a:spcAft>
              <a:buClr>
                <a:srgbClr val="000000"/>
              </a:buClr>
              <a:buSzPts val="700"/>
              <a:buFont typeface="Arial"/>
              <a:buNone/>
            </a:pPr>
            <a:r>
              <a:rPr lang="en" b="1" dirty="0">
                <a:solidFill>
                  <a:schemeClr val="accent4">
                    <a:lumMod val="75000"/>
                  </a:schemeClr>
                </a:solidFill>
                <a:highlight>
                  <a:srgbClr val="FFFFFF"/>
                </a:highlight>
                <a:latin typeface="Arial"/>
                <a:ea typeface="Arial"/>
                <a:cs typeface="Arial"/>
                <a:sym typeface="Arial"/>
              </a:rPr>
              <a:t>Thursday</a:t>
            </a:r>
            <a:r>
              <a:rPr lang="en" b="1" i="0" u="none" strike="noStrike" cap="none" dirty="0">
                <a:solidFill>
                  <a:schemeClr val="accent4">
                    <a:lumMod val="75000"/>
                  </a:schemeClr>
                </a:solidFill>
                <a:highlight>
                  <a:srgbClr val="FFFFFF"/>
                </a:highlight>
                <a:latin typeface="Arial"/>
                <a:ea typeface="Arial"/>
                <a:cs typeface="Arial"/>
                <a:sym typeface="Arial"/>
              </a:rPr>
              <a:t>, </a:t>
            </a:r>
            <a:r>
              <a:rPr lang="en" b="1" dirty="0">
                <a:solidFill>
                  <a:schemeClr val="accent4">
                    <a:lumMod val="75000"/>
                  </a:schemeClr>
                </a:solidFill>
                <a:highlight>
                  <a:srgbClr val="FFFFFF"/>
                </a:highlight>
              </a:rPr>
              <a:t>January 29, 2026</a:t>
            </a:r>
            <a:endParaRPr b="1" i="0" u="none" strike="noStrike" cap="none" dirty="0">
              <a:solidFill>
                <a:schemeClr val="accent4">
                  <a:lumMod val="75000"/>
                </a:schemeClr>
              </a:solidFill>
              <a:highlight>
                <a:srgbClr val="FFFFFF"/>
              </a:highlight>
              <a:sym typeface="Arial"/>
            </a:endParaRPr>
          </a:p>
        </p:txBody>
      </p:sp>
      <p:sp>
        <p:nvSpPr>
          <p:cNvPr id="213" name="Google Shape;213;p37"/>
          <p:cNvSpPr txBox="1">
            <a:spLocks noGrp="1"/>
          </p:cNvSpPr>
          <p:nvPr>
            <p:ph type="sldNum" idx="12"/>
          </p:nvPr>
        </p:nvSpPr>
        <p:spPr>
          <a:xfrm>
            <a:off x="6583681" y="4783455"/>
            <a:ext cx="2103000" cy="1386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900"/>
              <a:buFont typeface="Arial"/>
              <a:buNone/>
            </a:pPr>
            <a:fld id="{00000000-1234-1234-1234-123412341234}" type="slidenum">
              <a:rPr lang="en"/>
              <a:t>1</a:t>
            </a:fld>
            <a:endParaRPr/>
          </a:p>
        </p:txBody>
      </p:sp>
      <p:pic>
        <p:nvPicPr>
          <p:cNvPr id="214" name="Google Shape;214;p37"/>
          <p:cNvPicPr preferRelativeResize="0"/>
          <p:nvPr/>
        </p:nvPicPr>
        <p:blipFill>
          <a:blip r:embed="rId3">
            <a:alphaModFix/>
          </a:blip>
          <a:stretch>
            <a:fillRect/>
          </a:stretch>
        </p:blipFill>
        <p:spPr>
          <a:xfrm>
            <a:off x="1452543" y="4040300"/>
            <a:ext cx="2178037" cy="558509"/>
          </a:xfrm>
          <a:prstGeom prst="rect">
            <a:avLst/>
          </a:prstGeom>
          <a:noFill/>
          <a:ln>
            <a:noFill/>
          </a:ln>
        </p:spPr>
      </p:pic>
      <p:pic>
        <p:nvPicPr>
          <p:cNvPr id="215" name="Google Shape;215;p37"/>
          <p:cNvPicPr preferRelativeResize="0"/>
          <p:nvPr/>
        </p:nvPicPr>
        <p:blipFill>
          <a:blip r:embed="rId4">
            <a:alphaModFix/>
          </a:blip>
          <a:stretch>
            <a:fillRect/>
          </a:stretch>
        </p:blipFill>
        <p:spPr>
          <a:xfrm>
            <a:off x="4324647" y="4040301"/>
            <a:ext cx="1867724" cy="558509"/>
          </a:xfrm>
          <a:prstGeom prst="rect">
            <a:avLst/>
          </a:prstGeom>
          <a:noFill/>
          <a:ln>
            <a:noFill/>
          </a:ln>
        </p:spPr>
      </p:pic>
      <p:sp>
        <p:nvSpPr>
          <p:cNvPr id="216" name="Google Shape;216;p37"/>
          <p:cNvSpPr txBox="1"/>
          <p:nvPr/>
        </p:nvSpPr>
        <p:spPr>
          <a:xfrm>
            <a:off x="1768779" y="2687564"/>
            <a:ext cx="6273300" cy="130802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i="1" dirty="0">
                <a:solidFill>
                  <a:srgbClr val="7030A0"/>
                </a:solidFill>
              </a:rPr>
              <a:t>Spanish and ASL interpretation available. </a:t>
            </a:r>
          </a:p>
          <a:p>
            <a:pPr marL="0" lvl="0" indent="0" algn="ctr" rtl="0">
              <a:spcBef>
                <a:spcPts val="0"/>
              </a:spcBef>
              <a:spcAft>
                <a:spcPts val="0"/>
              </a:spcAft>
              <a:buNone/>
            </a:pPr>
            <a:endParaRPr sz="1000" i="1" dirty="0">
              <a:solidFill>
                <a:srgbClr val="7030A0"/>
              </a:solidFill>
            </a:endParaRPr>
          </a:p>
          <a:p>
            <a:pPr marL="0" lvl="0" indent="0" algn="ctr" rtl="0">
              <a:spcBef>
                <a:spcPts val="0"/>
              </a:spcBef>
              <a:spcAft>
                <a:spcPts val="0"/>
              </a:spcAft>
              <a:buNone/>
            </a:pPr>
            <a:r>
              <a:rPr lang="en" sz="2100" i="1" dirty="0">
                <a:solidFill>
                  <a:srgbClr val="7030A0"/>
                </a:solidFill>
              </a:rPr>
              <a:t>Interpretación en español y ASL disponible.</a:t>
            </a:r>
            <a:endParaRPr sz="1800" dirty="0">
              <a:solidFill>
                <a:srgbClr val="7030A0"/>
              </a:solidFill>
              <a:highlight>
                <a:srgbClr val="303134"/>
              </a:highlight>
            </a:endParaRPr>
          </a:p>
          <a:p>
            <a:pPr marL="0" lvl="0" indent="0" algn="ctr" rtl="0">
              <a:spcBef>
                <a:spcPts val="0"/>
              </a:spcBef>
              <a:spcAft>
                <a:spcPts val="0"/>
              </a:spcAft>
              <a:buNone/>
            </a:pPr>
            <a:endParaRPr sz="2100" i="1" dirty="0">
              <a:solidFill>
                <a:srgbClr val="7030A0"/>
              </a:solidFill>
            </a:endParaRPr>
          </a:p>
        </p:txBody>
      </p:sp>
      <p:pic>
        <p:nvPicPr>
          <p:cNvPr id="2" name="Google Shape;249;p40" descr="A black and orange sign with green border&#10;&#10;Description automatically generated">
            <a:extLst>
              <a:ext uri="{FF2B5EF4-FFF2-40B4-BE49-F238E27FC236}">
                <a16:creationId xmlns:a16="http://schemas.microsoft.com/office/drawing/2014/main" id="{2C401B90-D140-262D-B632-558F7FE17F73}"/>
              </a:ext>
            </a:extLst>
          </p:cNvPr>
          <p:cNvPicPr preferRelativeResize="0"/>
          <p:nvPr/>
        </p:nvPicPr>
        <p:blipFill>
          <a:blip r:embed="rId5">
            <a:alphaModFix/>
          </a:blip>
          <a:stretch>
            <a:fillRect/>
          </a:stretch>
        </p:blipFill>
        <p:spPr>
          <a:xfrm>
            <a:off x="6886438" y="4087906"/>
            <a:ext cx="1692785" cy="5109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2"/>
          <p:cNvSpPr txBox="1">
            <a:spLocks noGrp="1"/>
          </p:cNvSpPr>
          <p:nvPr>
            <p:ph type="title"/>
          </p:nvPr>
        </p:nvSpPr>
        <p:spPr>
          <a:xfrm>
            <a:off x="465075" y="290525"/>
            <a:ext cx="64779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Learning Objectives</a:t>
            </a:r>
            <a:endParaRPr/>
          </a:p>
        </p:txBody>
      </p:sp>
      <p:sp>
        <p:nvSpPr>
          <p:cNvPr id="264" name="Google Shape;264;p42"/>
          <p:cNvSpPr txBox="1">
            <a:spLocks noGrp="1"/>
          </p:cNvSpPr>
          <p:nvPr>
            <p:ph type="body" idx="1"/>
          </p:nvPr>
        </p:nvSpPr>
        <p:spPr>
          <a:xfrm>
            <a:off x="465075" y="942040"/>
            <a:ext cx="8262900" cy="3543900"/>
          </a:xfrm>
          <a:prstGeom prst="rect">
            <a:avLst/>
          </a:prstGeom>
        </p:spPr>
        <p:txBody>
          <a:bodyPr spcFirstLastPara="1" wrap="square" lIns="45725" tIns="45725" rIns="45725" bIns="45725" anchor="t" anchorCtr="0">
            <a:noAutofit/>
          </a:bodyPr>
          <a:lstStyle/>
          <a:p>
            <a:pPr marL="0" lvl="0" indent="0" algn="l" rtl="0">
              <a:spcBef>
                <a:spcPts val="1200"/>
              </a:spcBef>
              <a:spcAft>
                <a:spcPts val="0"/>
              </a:spcAft>
              <a:buNone/>
            </a:pPr>
            <a:r>
              <a:rPr lang="en-US" sz="1700" dirty="0">
                <a:solidFill>
                  <a:schemeClr val="dk1"/>
                </a:solidFill>
              </a:rPr>
              <a:t>At the end of this webinar, attendees will be able to:</a:t>
            </a:r>
          </a:p>
          <a:p>
            <a:pPr marL="0" lvl="0" indent="0" algn="l" rtl="0">
              <a:spcBef>
                <a:spcPts val="0"/>
              </a:spcBef>
              <a:spcAft>
                <a:spcPts val="0"/>
              </a:spcAft>
              <a:buNone/>
            </a:pPr>
            <a:endParaRPr sz="1700" dirty="0">
              <a:solidFill>
                <a:schemeClr val="dk1"/>
              </a:solidFill>
            </a:endParaRPr>
          </a:p>
          <a:p>
            <a:pPr marL="457200" lvl="0" indent="-336550" algn="l" rtl="0">
              <a:spcBef>
                <a:spcPts val="0"/>
              </a:spcBef>
              <a:spcAft>
                <a:spcPts val="1200"/>
              </a:spcAft>
              <a:buClr>
                <a:schemeClr val="dk1"/>
              </a:buClr>
              <a:buSzPts val="1700"/>
              <a:buAutoNum type="arabicPeriod"/>
            </a:pPr>
            <a:r>
              <a:rPr lang="en" sz="1700" dirty="0">
                <a:solidFill>
                  <a:schemeClr val="dk1"/>
                </a:solidFill>
              </a:rPr>
              <a:t>Describe the economic and employment needs of </a:t>
            </a:r>
            <a:r>
              <a:rPr lang="en-US" sz="1700" dirty="0">
                <a:solidFill>
                  <a:schemeClr val="dk1"/>
                </a:solidFill>
              </a:rPr>
              <a:t>human </a:t>
            </a:r>
            <a:r>
              <a:rPr lang="en" sz="1700" dirty="0">
                <a:solidFill>
                  <a:schemeClr val="dk1"/>
                </a:solidFill>
              </a:rPr>
              <a:t>trafficking survivors and their connection to safety and security.</a:t>
            </a:r>
            <a:endParaRPr sz="1700" dirty="0">
              <a:solidFill>
                <a:schemeClr val="dk1"/>
              </a:solidFill>
            </a:endParaRPr>
          </a:p>
          <a:p>
            <a:pPr marL="457200" lvl="0" indent="-336550" algn="l" rtl="0">
              <a:spcBef>
                <a:spcPts val="0"/>
              </a:spcBef>
              <a:spcAft>
                <a:spcPts val="1200"/>
              </a:spcAft>
              <a:buClr>
                <a:schemeClr val="dk1"/>
              </a:buClr>
              <a:buSzPts val="1700"/>
              <a:buAutoNum type="arabicPeriod"/>
            </a:pPr>
            <a:r>
              <a:rPr lang="en" sz="1700" dirty="0">
                <a:solidFill>
                  <a:schemeClr val="dk1"/>
                </a:solidFill>
              </a:rPr>
              <a:t>Identify two strategies that health centers can implement to create employment pathways for survivors.</a:t>
            </a:r>
            <a:endParaRPr sz="1700" dirty="0">
              <a:solidFill>
                <a:schemeClr val="dk1"/>
              </a:solidFill>
            </a:endParaRPr>
          </a:p>
          <a:p>
            <a:pPr marL="457200" lvl="0" indent="-336550" algn="l" rtl="0">
              <a:spcBef>
                <a:spcPts val="0"/>
              </a:spcBef>
              <a:spcAft>
                <a:spcPts val="1200"/>
              </a:spcAft>
              <a:buClr>
                <a:schemeClr val="dk1"/>
              </a:buClr>
              <a:buSzPts val="1700"/>
              <a:buAutoNum type="arabicPeriod"/>
            </a:pPr>
            <a:r>
              <a:rPr lang="en" sz="1700" dirty="0">
                <a:solidFill>
                  <a:schemeClr val="dk1"/>
                </a:solidFill>
              </a:rPr>
              <a:t>Define the mental health needs of </a:t>
            </a:r>
            <a:r>
              <a:rPr lang="en-US" sz="1700" dirty="0">
                <a:solidFill>
                  <a:schemeClr val="dk1"/>
                </a:solidFill>
              </a:rPr>
              <a:t>human </a:t>
            </a:r>
            <a:r>
              <a:rPr lang="en" sz="1700" dirty="0">
                <a:solidFill>
                  <a:schemeClr val="dk1"/>
                </a:solidFill>
              </a:rPr>
              <a:t>trafficking survivors and how health centers and their partners can address them.</a:t>
            </a:r>
            <a:endParaRPr sz="1700" dirty="0">
              <a:solidFill>
                <a:schemeClr val="dk1"/>
              </a:solidFill>
            </a:endParaRPr>
          </a:p>
        </p:txBody>
      </p:sp>
      <p:sp>
        <p:nvSpPr>
          <p:cNvPr id="265" name="Google Shape;265;p42"/>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3"/>
          <p:cNvSpPr txBox="1">
            <a:spLocks noGrp="1"/>
          </p:cNvSpPr>
          <p:nvPr>
            <p:ph type="title"/>
          </p:nvPr>
        </p:nvSpPr>
        <p:spPr>
          <a:xfrm>
            <a:off x="1411200" y="542600"/>
            <a:ext cx="6477900" cy="708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Human Trafficking and Exploitation: Definitions and Dynamics</a:t>
            </a:r>
            <a:endParaRPr/>
          </a:p>
        </p:txBody>
      </p:sp>
      <p:sp>
        <p:nvSpPr>
          <p:cNvPr id="271" name="Google Shape;271;p43"/>
          <p:cNvSpPr txBox="1"/>
          <p:nvPr/>
        </p:nvSpPr>
        <p:spPr>
          <a:xfrm>
            <a:off x="5510700" y="1524000"/>
            <a:ext cx="2666400" cy="2488800"/>
          </a:xfrm>
          <a:prstGeom prst="rect">
            <a:avLst/>
          </a:prstGeom>
          <a:solidFill>
            <a:srgbClr val="ED7D31"/>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i="1" dirty="0">
                <a:solidFill>
                  <a:schemeClr val="dk1"/>
                </a:solidFill>
              </a:rPr>
              <a:t>A Case Study</a:t>
            </a:r>
            <a:endParaRPr sz="1800" b="1" dirty="0">
              <a:solidFill>
                <a:schemeClr val="dk1"/>
              </a:solidFill>
            </a:endParaRPr>
          </a:p>
          <a:p>
            <a:pPr marL="0" lvl="0" indent="0" algn="l" rtl="0">
              <a:lnSpc>
                <a:spcPct val="100000"/>
              </a:lnSpc>
              <a:spcBef>
                <a:spcPts val="1000"/>
              </a:spcBef>
              <a:spcAft>
                <a:spcPts val="1000"/>
              </a:spcAft>
              <a:buNone/>
            </a:pPr>
            <a:r>
              <a:rPr lang="en" sz="1800" b="1" i="1" dirty="0">
                <a:solidFill>
                  <a:schemeClr val="dk1"/>
                </a:solidFill>
              </a:rPr>
              <a:t>“He said that he would fire me, my husband, my brother-in-law, and all the employees at the restaurant!”</a:t>
            </a:r>
            <a:endParaRPr sz="1800" b="1" i="1" dirty="0">
              <a:solidFill>
                <a:schemeClr val="dk1"/>
              </a:solidFill>
            </a:endParaRPr>
          </a:p>
        </p:txBody>
      </p:sp>
      <p:pic>
        <p:nvPicPr>
          <p:cNvPr id="272" name="Google Shape;272;p43"/>
          <p:cNvPicPr preferRelativeResize="0"/>
          <p:nvPr/>
        </p:nvPicPr>
        <p:blipFill>
          <a:blip r:embed="rId3">
            <a:alphaModFix/>
          </a:blip>
          <a:stretch>
            <a:fillRect/>
          </a:stretch>
        </p:blipFill>
        <p:spPr>
          <a:xfrm>
            <a:off x="1411188" y="1524000"/>
            <a:ext cx="3733186" cy="2488800"/>
          </a:xfrm>
          <a:prstGeom prst="rect">
            <a:avLst/>
          </a:prstGeom>
          <a:noFill/>
          <a:ln w="9525" cap="flat" cmpd="sng">
            <a:solidFill>
              <a:schemeClr val="dk2"/>
            </a:solidFill>
            <a:prstDash val="solid"/>
            <a:round/>
            <a:headEnd type="none" w="sm" len="sm"/>
            <a:tailEnd type="none" w="sm" len="sm"/>
          </a:ln>
        </p:spPr>
      </p:pic>
      <p:sp>
        <p:nvSpPr>
          <p:cNvPr id="273" name="Google Shape;273;p43"/>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animEffect transition="in" filter="fade">
                                      <p:cBhvr>
                                        <p:cTn id="7" dur="1000"/>
                                        <p:tgtEl>
                                          <p:spTgt spid="2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xEl>
                                              <p:pRg st="1" end="1"/>
                                            </p:txEl>
                                          </p:spTgt>
                                        </p:tgtEl>
                                        <p:attrNameLst>
                                          <p:attrName>style.visibility</p:attrName>
                                        </p:attrNameLst>
                                      </p:cBhvr>
                                      <p:to>
                                        <p:strVal val="visible"/>
                                      </p:to>
                                    </p:set>
                                    <p:animEffect transition="in" filter="fade">
                                      <p:cBhvr>
                                        <p:cTn id="12" dur="1000"/>
                                        <p:tgtEl>
                                          <p:spTgt spid="2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4"/>
          <p:cNvSpPr txBox="1">
            <a:spLocks noGrp="1"/>
          </p:cNvSpPr>
          <p:nvPr>
            <p:ph type="title"/>
          </p:nvPr>
        </p:nvSpPr>
        <p:spPr>
          <a:xfrm>
            <a:off x="1287537" y="59700"/>
            <a:ext cx="6477900" cy="892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2900" dirty="0"/>
              <a:t>Underlying Dynamics of Human Trafficking and Exploitation</a:t>
            </a:r>
            <a:endParaRPr sz="2900" dirty="0"/>
          </a:p>
        </p:txBody>
      </p:sp>
      <p:sp>
        <p:nvSpPr>
          <p:cNvPr id="279" name="Google Shape;279;p44"/>
          <p:cNvSpPr txBox="1">
            <a:spLocks noGrp="1"/>
          </p:cNvSpPr>
          <p:nvPr>
            <p:ph type="body" idx="1"/>
          </p:nvPr>
        </p:nvSpPr>
        <p:spPr>
          <a:xfrm>
            <a:off x="963600" y="952500"/>
            <a:ext cx="7216800" cy="809100"/>
          </a:xfrm>
          <a:prstGeom prst="rect">
            <a:avLst/>
          </a:prstGeom>
        </p:spPr>
        <p:txBody>
          <a:bodyPr spcFirstLastPara="1" wrap="square" lIns="68575" tIns="68575" rIns="68575" bIns="68575" anchor="t" anchorCtr="0">
            <a:noAutofit/>
          </a:bodyPr>
          <a:lstStyle/>
          <a:p>
            <a:pPr marL="0" lvl="0" indent="0" algn="ctr" rtl="0">
              <a:spcBef>
                <a:spcPts val="0"/>
              </a:spcBef>
              <a:spcAft>
                <a:spcPts val="0"/>
              </a:spcAft>
              <a:buNone/>
            </a:pPr>
            <a:r>
              <a:rPr lang="en" sz="4000" b="1">
                <a:solidFill>
                  <a:schemeClr val="dk1"/>
                </a:solidFill>
              </a:rPr>
              <a:t>Power and Control</a:t>
            </a:r>
            <a:endParaRPr sz="4000" b="1">
              <a:solidFill>
                <a:schemeClr val="dk1"/>
              </a:solidFill>
            </a:endParaRPr>
          </a:p>
        </p:txBody>
      </p:sp>
      <p:pic>
        <p:nvPicPr>
          <p:cNvPr id="280" name="Google Shape;280;p44"/>
          <p:cNvPicPr preferRelativeResize="0"/>
          <p:nvPr/>
        </p:nvPicPr>
        <p:blipFill>
          <a:blip r:embed="rId3">
            <a:alphaModFix/>
          </a:blip>
          <a:stretch>
            <a:fillRect/>
          </a:stretch>
        </p:blipFill>
        <p:spPr>
          <a:xfrm>
            <a:off x="3012350" y="1669450"/>
            <a:ext cx="3028275" cy="2117814"/>
          </a:xfrm>
          <a:prstGeom prst="rect">
            <a:avLst/>
          </a:prstGeom>
          <a:noFill/>
          <a:ln>
            <a:noFill/>
          </a:ln>
        </p:spPr>
      </p:pic>
      <p:sp>
        <p:nvSpPr>
          <p:cNvPr id="281" name="Google Shape;281;p44"/>
          <p:cNvSpPr txBox="1">
            <a:spLocks noGrp="1"/>
          </p:cNvSpPr>
          <p:nvPr>
            <p:ph type="sldNum" idx="12"/>
          </p:nvPr>
        </p:nvSpPr>
        <p:spPr>
          <a:xfrm>
            <a:off x="6583681" y="4783456"/>
            <a:ext cx="2103000" cy="1539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900"/>
              <a:buFont typeface="Arial"/>
              <a:buNone/>
            </a:pPr>
            <a:fld id="{00000000-1234-1234-1234-123412341234}" type="slidenum">
              <a:rPr lang="en"/>
              <a:t>12</a:t>
            </a:fld>
            <a:endParaRPr/>
          </a:p>
        </p:txBody>
      </p:sp>
      <p:sp>
        <p:nvSpPr>
          <p:cNvPr id="282" name="Google Shape;282;p44"/>
          <p:cNvSpPr txBox="1"/>
          <p:nvPr/>
        </p:nvSpPr>
        <p:spPr>
          <a:xfrm>
            <a:off x="1890975" y="3899600"/>
            <a:ext cx="5507700" cy="60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dk1"/>
                </a:solidFill>
              </a:rPr>
              <a:t>With a Profit Motive</a:t>
            </a:r>
            <a:endParaRPr sz="4000" b="1">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439518" y="272012"/>
            <a:ext cx="7810500" cy="34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dirty="0"/>
              <a:t>Labor Exploitation, Labor Violations, Labor Trafficking: </a:t>
            </a:r>
            <a:endParaRPr sz="2200" dirty="0"/>
          </a:p>
          <a:p>
            <a:pPr marL="0" lvl="0" indent="0" algn="l" rtl="0">
              <a:spcBef>
                <a:spcPts val="0"/>
              </a:spcBef>
              <a:spcAft>
                <a:spcPts val="0"/>
              </a:spcAft>
              <a:buNone/>
            </a:pPr>
            <a:r>
              <a:rPr lang="en" sz="2200" dirty="0"/>
              <a:t>A Spectrum of Experiences</a:t>
            </a:r>
            <a:endParaRPr dirty="0"/>
          </a:p>
        </p:txBody>
      </p:sp>
      <p:grpSp>
        <p:nvGrpSpPr>
          <p:cNvPr id="289" name="Google Shape;289;p45"/>
          <p:cNvGrpSpPr/>
          <p:nvPr/>
        </p:nvGrpSpPr>
        <p:grpSpPr>
          <a:xfrm>
            <a:off x="525185" y="973679"/>
            <a:ext cx="3592200" cy="3506046"/>
            <a:chOff x="2010114" y="0"/>
            <a:chExt cx="6924300" cy="7012093"/>
          </a:xfrm>
        </p:grpSpPr>
        <p:sp>
          <p:nvSpPr>
            <p:cNvPr id="290" name="Google Shape;290;p45"/>
            <p:cNvSpPr/>
            <p:nvPr/>
          </p:nvSpPr>
          <p:spPr>
            <a:xfrm>
              <a:off x="2010114" y="0"/>
              <a:ext cx="6924300" cy="7011900"/>
            </a:xfrm>
            <a:prstGeom prst="ellipse">
              <a:avLst/>
            </a:prstGeom>
            <a:solidFill>
              <a:srgbClr val="236C9D"/>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1" name="Google Shape;291;p45"/>
            <p:cNvSpPr txBox="1"/>
            <p:nvPr/>
          </p:nvSpPr>
          <p:spPr>
            <a:xfrm>
              <a:off x="4262255" y="350599"/>
              <a:ext cx="2420100" cy="105180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 sz="1500">
                  <a:solidFill>
                    <a:schemeClr val="lt1"/>
                  </a:solidFill>
                  <a:latin typeface="Arial"/>
                  <a:ea typeface="Arial"/>
                  <a:cs typeface="Arial"/>
                  <a:sym typeface="Arial"/>
                </a:rPr>
                <a:t>Labor Exploitation</a:t>
              </a:r>
              <a:endParaRPr sz="700"/>
            </a:p>
          </p:txBody>
        </p:sp>
        <p:sp>
          <p:nvSpPr>
            <p:cNvPr id="292" name="Google Shape;292;p45"/>
            <p:cNvSpPr/>
            <p:nvPr/>
          </p:nvSpPr>
          <p:spPr>
            <a:xfrm>
              <a:off x="2875954" y="1752996"/>
              <a:ext cx="5259000" cy="5259000"/>
            </a:xfrm>
            <a:prstGeom prst="ellipse">
              <a:avLst/>
            </a:prstGeom>
            <a:solidFill>
              <a:srgbClr val="7B8BDD"/>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3" name="Google Shape;293;p45"/>
            <p:cNvSpPr txBox="1"/>
            <p:nvPr/>
          </p:nvSpPr>
          <p:spPr>
            <a:xfrm>
              <a:off x="4280105" y="2081683"/>
              <a:ext cx="2450700" cy="986100"/>
            </a:xfrm>
            <a:prstGeom prst="rect">
              <a:avLst/>
            </a:prstGeom>
            <a:noFill/>
            <a:ln>
              <a:noFill/>
            </a:ln>
          </p:spPr>
          <p:txBody>
            <a:bodyPr spcFirstLastPara="1" wrap="square" lIns="113800" tIns="113800" rIns="113800" bIns="1138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 sz="1600">
                  <a:solidFill>
                    <a:schemeClr val="lt1"/>
                  </a:solidFill>
                  <a:latin typeface="Arial"/>
                  <a:ea typeface="Arial"/>
                  <a:cs typeface="Arial"/>
                  <a:sym typeface="Arial"/>
                </a:rPr>
                <a:t>Labor Violations</a:t>
              </a:r>
              <a:endParaRPr sz="700"/>
            </a:p>
          </p:txBody>
        </p:sp>
        <p:sp>
          <p:nvSpPr>
            <p:cNvPr id="294" name="Google Shape;294;p45"/>
            <p:cNvSpPr/>
            <p:nvPr/>
          </p:nvSpPr>
          <p:spPr>
            <a:xfrm>
              <a:off x="3752453" y="3505993"/>
              <a:ext cx="3506100" cy="3506100"/>
            </a:xfrm>
            <a:prstGeom prst="ellipse">
              <a:avLst/>
            </a:prstGeom>
            <a:solidFill>
              <a:srgbClr val="B195C3"/>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5" name="Google Shape;295;p45"/>
            <p:cNvSpPr txBox="1"/>
            <p:nvPr/>
          </p:nvSpPr>
          <p:spPr>
            <a:xfrm>
              <a:off x="4265894" y="4382491"/>
              <a:ext cx="2479200" cy="1752900"/>
            </a:xfrm>
            <a:prstGeom prst="rect">
              <a:avLst/>
            </a:prstGeom>
            <a:noFill/>
            <a:ln>
              <a:noFill/>
            </a:ln>
          </p:spPr>
          <p:txBody>
            <a:bodyPr spcFirstLastPara="1" wrap="square" lIns="113800" tIns="113800" rIns="113800" bIns="1138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 sz="1600">
                  <a:solidFill>
                    <a:schemeClr val="lt1"/>
                  </a:solidFill>
                  <a:latin typeface="Arial"/>
                  <a:ea typeface="Arial"/>
                  <a:cs typeface="Arial"/>
                  <a:sym typeface="Arial"/>
                </a:rPr>
                <a:t>Labor Trafficking</a:t>
              </a:r>
              <a:endParaRPr sz="700"/>
            </a:p>
          </p:txBody>
        </p:sp>
      </p:grpSp>
      <p:sp>
        <p:nvSpPr>
          <p:cNvPr id="296" name="Google Shape;296;p45"/>
          <p:cNvSpPr txBox="1"/>
          <p:nvPr/>
        </p:nvSpPr>
        <p:spPr>
          <a:xfrm>
            <a:off x="4827961" y="973677"/>
            <a:ext cx="3592200" cy="1437300"/>
          </a:xfrm>
          <a:prstGeom prst="rect">
            <a:avLst/>
          </a:prstGeom>
          <a:noFill/>
          <a:ln>
            <a:noFill/>
          </a:ln>
        </p:spPr>
        <p:txBody>
          <a:bodyPr spcFirstLastPara="1" wrap="square" lIns="51425" tIns="25700" rIns="51425" bIns="25700" anchor="t" anchorCtr="0">
            <a:spAutoFit/>
          </a:bodyPr>
          <a:lstStyle/>
          <a:p>
            <a:pPr marL="0" marR="0" lvl="0" indent="0" algn="l" rtl="0">
              <a:spcBef>
                <a:spcPts val="0"/>
              </a:spcBef>
              <a:spcAft>
                <a:spcPts val="0"/>
              </a:spcAft>
              <a:buNone/>
            </a:pPr>
            <a:r>
              <a:rPr lang="en" sz="1800" b="1" dirty="0">
                <a:solidFill>
                  <a:schemeClr val="dk1"/>
                </a:solidFill>
                <a:latin typeface="Arial"/>
                <a:ea typeface="Arial"/>
                <a:cs typeface="Arial"/>
                <a:sym typeface="Arial"/>
              </a:rPr>
              <a:t>Labor exploitation:</a:t>
            </a:r>
            <a:r>
              <a:rPr lang="en" sz="1800" dirty="0">
                <a:solidFill>
                  <a:schemeClr val="dk1"/>
                </a:solidFill>
                <a:latin typeface="Arial"/>
                <a:ea typeface="Arial"/>
                <a:cs typeface="Arial"/>
                <a:sym typeface="Arial"/>
              </a:rPr>
              <a:t> an employer unfairly benefits from employee’s work. Labor exploitation is not a legal term—in fact, not all forms of labor exploitation are illegal.</a:t>
            </a:r>
            <a:endParaRPr sz="1800" dirty="0"/>
          </a:p>
        </p:txBody>
      </p:sp>
      <p:sp>
        <p:nvSpPr>
          <p:cNvPr id="297" name="Google Shape;297;p45"/>
          <p:cNvSpPr txBox="1"/>
          <p:nvPr/>
        </p:nvSpPr>
        <p:spPr>
          <a:xfrm>
            <a:off x="4827961" y="2636523"/>
            <a:ext cx="3858900" cy="1431600"/>
          </a:xfrm>
          <a:prstGeom prst="rect">
            <a:avLst/>
          </a:prstGeom>
          <a:noFill/>
          <a:ln>
            <a:noFill/>
          </a:ln>
        </p:spPr>
        <p:txBody>
          <a:bodyPr spcFirstLastPara="1" wrap="square" lIns="45725" tIns="22850" rIns="45725" bIns="22850" anchor="t" anchorCtr="0">
            <a:spAutoFit/>
          </a:bodyPr>
          <a:lstStyle/>
          <a:p>
            <a:pPr marL="0" marR="0" lvl="0" indent="0" algn="l" rtl="0">
              <a:spcBef>
                <a:spcPts val="0"/>
              </a:spcBef>
              <a:spcAft>
                <a:spcPts val="0"/>
              </a:spcAft>
              <a:buNone/>
            </a:pPr>
            <a:r>
              <a:rPr lang="en" sz="1800" b="1" dirty="0">
                <a:solidFill>
                  <a:schemeClr val="dk1"/>
                </a:solidFill>
                <a:latin typeface="Arial"/>
                <a:ea typeface="Arial"/>
                <a:cs typeface="Arial"/>
                <a:sym typeface="Arial"/>
              </a:rPr>
              <a:t>Labor violations: </a:t>
            </a:r>
            <a:r>
              <a:rPr lang="en" sz="1800" dirty="0">
                <a:solidFill>
                  <a:schemeClr val="dk1"/>
                </a:solidFill>
                <a:latin typeface="Arial"/>
                <a:ea typeface="Arial"/>
                <a:cs typeface="Arial"/>
                <a:sym typeface="Arial"/>
              </a:rPr>
              <a:t>a legal term used when employers violate federal, state, or municipal laws related to worker treatment, workplace safety, or recordkeeping requirements.</a:t>
            </a:r>
            <a:endParaRPr sz="1800" dirty="0"/>
          </a:p>
        </p:txBody>
      </p:sp>
      <p:sp>
        <p:nvSpPr>
          <p:cNvPr id="298" name="Google Shape;298;p45"/>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6"/>
          <p:cNvSpPr txBox="1">
            <a:spLocks noGrp="1"/>
          </p:cNvSpPr>
          <p:nvPr>
            <p:ph type="title"/>
          </p:nvPr>
        </p:nvSpPr>
        <p:spPr>
          <a:xfrm>
            <a:off x="445420" y="268128"/>
            <a:ext cx="7179300" cy="402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dirty="0"/>
              <a:t>Sexual Violence, Sexual Exploitation, Sex Trafficking: A Spectrum of Experiences</a:t>
            </a:r>
            <a:endParaRPr sz="2200" dirty="0"/>
          </a:p>
        </p:txBody>
      </p:sp>
      <p:grpSp>
        <p:nvGrpSpPr>
          <p:cNvPr id="305" name="Google Shape;305;p46"/>
          <p:cNvGrpSpPr/>
          <p:nvPr/>
        </p:nvGrpSpPr>
        <p:grpSpPr>
          <a:xfrm>
            <a:off x="519375" y="977025"/>
            <a:ext cx="3595901" cy="3505188"/>
            <a:chOff x="3365153" y="0"/>
            <a:chExt cx="6922800" cy="7010400"/>
          </a:xfrm>
        </p:grpSpPr>
        <p:sp>
          <p:nvSpPr>
            <p:cNvPr id="306" name="Google Shape;306;p46"/>
            <p:cNvSpPr/>
            <p:nvPr/>
          </p:nvSpPr>
          <p:spPr>
            <a:xfrm>
              <a:off x="3365153" y="0"/>
              <a:ext cx="6922800" cy="7010400"/>
            </a:xfrm>
            <a:prstGeom prst="ellipse">
              <a:avLst/>
            </a:prstGeom>
            <a:solidFill>
              <a:srgbClr val="236C9D"/>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7" name="Google Shape;307;p46"/>
            <p:cNvSpPr txBox="1"/>
            <p:nvPr/>
          </p:nvSpPr>
          <p:spPr>
            <a:xfrm>
              <a:off x="5616784" y="350519"/>
              <a:ext cx="2419500" cy="1051500"/>
            </a:xfrm>
            <a:prstGeom prst="rect">
              <a:avLst/>
            </a:prstGeom>
            <a:noFill/>
            <a:ln>
              <a:noFill/>
            </a:ln>
          </p:spPr>
          <p:txBody>
            <a:bodyPr spcFirstLastPara="1" wrap="square" lIns="113800" tIns="113800" rIns="113800" bIns="1138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 sz="1600">
                  <a:solidFill>
                    <a:schemeClr val="lt1"/>
                  </a:solidFill>
                  <a:latin typeface="Arial"/>
                  <a:ea typeface="Arial"/>
                  <a:cs typeface="Arial"/>
                  <a:sym typeface="Arial"/>
                </a:rPr>
                <a:t>Sexual Violence</a:t>
              </a:r>
              <a:endParaRPr sz="700"/>
            </a:p>
          </p:txBody>
        </p:sp>
        <p:sp>
          <p:nvSpPr>
            <p:cNvPr id="308" name="Google Shape;308;p46"/>
            <p:cNvSpPr/>
            <p:nvPr/>
          </p:nvSpPr>
          <p:spPr>
            <a:xfrm>
              <a:off x="4305309" y="1752599"/>
              <a:ext cx="5219700" cy="5257800"/>
            </a:xfrm>
            <a:prstGeom prst="ellipse">
              <a:avLst/>
            </a:prstGeom>
            <a:solidFill>
              <a:srgbClr val="7B8BDD"/>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9" name="Google Shape;309;p46"/>
            <p:cNvSpPr txBox="1"/>
            <p:nvPr/>
          </p:nvSpPr>
          <p:spPr>
            <a:xfrm>
              <a:off x="5698964" y="2081212"/>
              <a:ext cx="2432400" cy="98580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 sz="1500">
                  <a:solidFill>
                    <a:schemeClr val="lt1"/>
                  </a:solidFill>
                  <a:latin typeface="Arial"/>
                  <a:ea typeface="Arial"/>
                  <a:cs typeface="Arial"/>
                  <a:sym typeface="Arial"/>
                </a:rPr>
                <a:t>Sexual Exploitation</a:t>
              </a:r>
              <a:endParaRPr sz="700"/>
            </a:p>
          </p:txBody>
        </p:sp>
        <p:sp>
          <p:nvSpPr>
            <p:cNvPr id="310" name="Google Shape;310;p46"/>
            <p:cNvSpPr/>
            <p:nvPr/>
          </p:nvSpPr>
          <p:spPr>
            <a:xfrm>
              <a:off x="5162550" y="3505200"/>
              <a:ext cx="3505200" cy="3505200"/>
            </a:xfrm>
            <a:prstGeom prst="ellipse">
              <a:avLst/>
            </a:prstGeom>
            <a:solidFill>
              <a:srgbClr val="B195C3"/>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1" name="Google Shape;311;p46"/>
            <p:cNvSpPr txBox="1"/>
            <p:nvPr/>
          </p:nvSpPr>
          <p:spPr>
            <a:xfrm>
              <a:off x="5675874" y="4381500"/>
              <a:ext cx="2478600" cy="1752600"/>
            </a:xfrm>
            <a:prstGeom prst="rect">
              <a:avLst/>
            </a:prstGeom>
            <a:noFill/>
            <a:ln>
              <a:noFill/>
            </a:ln>
          </p:spPr>
          <p:txBody>
            <a:bodyPr spcFirstLastPara="1" wrap="square" lIns="113800" tIns="113800" rIns="113800" bIns="1138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 sz="1600">
                  <a:solidFill>
                    <a:schemeClr val="lt1"/>
                  </a:solidFill>
                  <a:latin typeface="Arial"/>
                  <a:ea typeface="Arial"/>
                  <a:cs typeface="Arial"/>
                  <a:sym typeface="Arial"/>
                </a:rPr>
                <a:t>Sex Trafficking</a:t>
              </a:r>
              <a:endParaRPr sz="700"/>
            </a:p>
          </p:txBody>
        </p:sp>
      </p:grpSp>
      <p:sp>
        <p:nvSpPr>
          <p:cNvPr id="312" name="Google Shape;312;p46"/>
          <p:cNvSpPr txBox="1"/>
          <p:nvPr/>
        </p:nvSpPr>
        <p:spPr>
          <a:xfrm>
            <a:off x="4279425" y="977025"/>
            <a:ext cx="4345200" cy="1776000"/>
          </a:xfrm>
          <a:prstGeom prst="rect">
            <a:avLst/>
          </a:prstGeom>
          <a:noFill/>
          <a:ln>
            <a:noFill/>
          </a:ln>
        </p:spPr>
        <p:txBody>
          <a:bodyPr spcFirstLastPara="1" wrap="square" lIns="51425" tIns="25700" rIns="51425" bIns="25700" anchor="t" anchorCtr="0">
            <a:spAutoFit/>
          </a:bodyPr>
          <a:lstStyle/>
          <a:p>
            <a:pPr marL="0" marR="0" lvl="0" indent="0" algn="l" rtl="0">
              <a:spcBef>
                <a:spcPts val="0"/>
              </a:spcBef>
              <a:spcAft>
                <a:spcPts val="0"/>
              </a:spcAft>
              <a:buNone/>
            </a:pPr>
            <a:r>
              <a:rPr lang="en" sz="1600" b="1" dirty="0">
                <a:solidFill>
                  <a:schemeClr val="dk1"/>
                </a:solidFill>
              </a:rPr>
              <a:t>Sexual Violence</a:t>
            </a:r>
            <a:r>
              <a:rPr lang="en" sz="1600" dirty="0">
                <a:solidFill>
                  <a:schemeClr val="dk1"/>
                </a:solidFill>
              </a:rPr>
              <a:t>: includes rape, sexual assault, sexual harassment, nonconsensual image sharing, incest, child sexual assault, public masturbation, watching someone engage in private acts without their consent, unwanted sexual contact/touching.</a:t>
            </a:r>
            <a:endParaRPr sz="1600" dirty="0">
              <a:solidFill>
                <a:schemeClr val="dk1"/>
              </a:solidFill>
            </a:endParaRPr>
          </a:p>
          <a:p>
            <a:pPr marL="0" marR="0" lvl="0" indent="0" algn="l" rtl="0">
              <a:spcBef>
                <a:spcPts val="0"/>
              </a:spcBef>
              <a:spcAft>
                <a:spcPts val="0"/>
              </a:spcAft>
              <a:buNone/>
            </a:pPr>
            <a:endParaRPr sz="1600" dirty="0">
              <a:solidFill>
                <a:srgbClr val="262626"/>
              </a:solidFill>
            </a:endParaRPr>
          </a:p>
        </p:txBody>
      </p:sp>
      <p:sp>
        <p:nvSpPr>
          <p:cNvPr id="313" name="Google Shape;313;p46"/>
          <p:cNvSpPr txBox="1"/>
          <p:nvPr/>
        </p:nvSpPr>
        <p:spPr>
          <a:xfrm>
            <a:off x="4279431" y="2571754"/>
            <a:ext cx="4684800" cy="2262600"/>
          </a:xfrm>
          <a:prstGeom prst="rect">
            <a:avLst/>
          </a:prstGeom>
          <a:noFill/>
          <a:ln>
            <a:noFill/>
          </a:ln>
        </p:spPr>
        <p:txBody>
          <a:bodyPr spcFirstLastPara="1" wrap="square" lIns="45725" tIns="22850" rIns="45725" bIns="22850" anchor="t" anchorCtr="0">
            <a:spAutoFit/>
          </a:bodyPr>
          <a:lstStyle/>
          <a:p>
            <a:pPr marL="0" marR="0" lvl="0" indent="0" algn="l" rtl="0">
              <a:spcBef>
                <a:spcPts val="0"/>
              </a:spcBef>
              <a:spcAft>
                <a:spcPts val="0"/>
              </a:spcAft>
              <a:buNone/>
            </a:pPr>
            <a:r>
              <a:rPr lang="en" sz="1600" b="1" dirty="0">
                <a:solidFill>
                  <a:schemeClr val="dk1"/>
                </a:solidFill>
              </a:rPr>
              <a:t>Sexual Exploitation</a:t>
            </a:r>
            <a:r>
              <a:rPr lang="en" sz="1600" dirty="0">
                <a:solidFill>
                  <a:schemeClr val="dk1"/>
                </a:solidFill>
              </a:rPr>
              <a:t>: Actual or attempted abuse of a position of vulnerability, power, or trust, for sexual purposes, including, but not limited to, profiting monetarily, socially or politically from the sexual exchanges:</a:t>
            </a:r>
            <a:endParaRPr sz="1600" dirty="0">
              <a:solidFill>
                <a:schemeClr val="dk1"/>
              </a:solidFill>
            </a:endParaRPr>
          </a:p>
          <a:p>
            <a:pPr marL="254000" marR="0" lvl="0" indent="-266700" algn="l" rtl="0">
              <a:spcBef>
                <a:spcPts val="0"/>
              </a:spcBef>
              <a:spcAft>
                <a:spcPts val="0"/>
              </a:spcAft>
              <a:buClr>
                <a:schemeClr val="dk1"/>
              </a:buClr>
              <a:buSzPts val="1600"/>
              <a:buChar char="•"/>
            </a:pPr>
            <a:r>
              <a:rPr lang="en" sz="1600" dirty="0">
                <a:solidFill>
                  <a:schemeClr val="dk1"/>
                </a:solidFill>
              </a:rPr>
              <a:t>Coercion from employers/workplace </a:t>
            </a:r>
            <a:endParaRPr sz="1600" dirty="0">
              <a:solidFill>
                <a:schemeClr val="dk1"/>
              </a:solidFill>
            </a:endParaRPr>
          </a:p>
          <a:p>
            <a:pPr marL="254000" marR="0" lvl="0" indent="-266700" algn="l" rtl="0">
              <a:spcBef>
                <a:spcPts val="0"/>
              </a:spcBef>
              <a:spcAft>
                <a:spcPts val="0"/>
              </a:spcAft>
              <a:buClr>
                <a:schemeClr val="dk1"/>
              </a:buClr>
              <a:buSzPts val="1600"/>
              <a:buChar char="•"/>
            </a:pPr>
            <a:r>
              <a:rPr lang="en" sz="1600" dirty="0">
                <a:solidFill>
                  <a:schemeClr val="dk1"/>
                </a:solidFill>
              </a:rPr>
              <a:t>Coercive rent/debt exchange </a:t>
            </a:r>
            <a:endParaRPr sz="1600" dirty="0">
              <a:solidFill>
                <a:schemeClr val="dk1"/>
              </a:solidFill>
            </a:endParaRPr>
          </a:p>
          <a:p>
            <a:pPr marL="254000" marR="0" lvl="0" indent="-266700" algn="l" rtl="0">
              <a:spcBef>
                <a:spcPts val="0"/>
              </a:spcBef>
              <a:spcAft>
                <a:spcPts val="0"/>
              </a:spcAft>
              <a:buClr>
                <a:schemeClr val="dk1"/>
              </a:buClr>
              <a:buSzPts val="1600"/>
              <a:buChar char="•"/>
            </a:pPr>
            <a:r>
              <a:rPr lang="en" sz="1600" dirty="0">
                <a:solidFill>
                  <a:schemeClr val="dk1"/>
                </a:solidFill>
              </a:rPr>
              <a:t>Trading drugs</a:t>
            </a:r>
            <a:endParaRPr sz="1600" dirty="0">
              <a:solidFill>
                <a:schemeClr val="dk1"/>
              </a:solidFill>
            </a:endParaRPr>
          </a:p>
          <a:p>
            <a:pPr marL="0" marR="0" lvl="0" indent="0" algn="l" rtl="0">
              <a:spcBef>
                <a:spcPts val="0"/>
              </a:spcBef>
              <a:spcAft>
                <a:spcPts val="0"/>
              </a:spcAft>
              <a:buNone/>
            </a:pPr>
            <a:endParaRPr sz="1600" dirty="0">
              <a:solidFill>
                <a:schemeClr val="dk1"/>
              </a:solidFill>
            </a:endParaRPr>
          </a:p>
        </p:txBody>
      </p:sp>
      <p:sp>
        <p:nvSpPr>
          <p:cNvPr id="314" name="Google Shape;314;p46"/>
          <p:cNvSpPr txBox="1">
            <a:spLocks noGrp="1"/>
          </p:cNvSpPr>
          <p:nvPr>
            <p:ph type="sldNum" idx="12"/>
          </p:nvPr>
        </p:nvSpPr>
        <p:spPr>
          <a:xfrm>
            <a:off x="7381720" y="4834345"/>
            <a:ext cx="1401900" cy="2154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7"/>
          <p:cNvSpPr txBox="1"/>
          <p:nvPr/>
        </p:nvSpPr>
        <p:spPr>
          <a:xfrm>
            <a:off x="309750" y="891200"/>
            <a:ext cx="3000000" cy="3910200"/>
          </a:xfrm>
          <a:prstGeom prst="rect">
            <a:avLst/>
          </a:prstGeom>
          <a:solidFill>
            <a:srgbClr val="FCE5C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222222"/>
                </a:solidFill>
              </a:rPr>
              <a:t>While being trafficked:</a:t>
            </a:r>
            <a:endParaRPr sz="1800" b="1" dirty="0">
              <a:solidFill>
                <a:srgbClr val="222222"/>
              </a:solidFill>
            </a:endParaRPr>
          </a:p>
          <a:p>
            <a:pPr marL="0" lvl="0" indent="0" algn="l" rtl="0">
              <a:spcBef>
                <a:spcPts val="1000"/>
              </a:spcBef>
              <a:spcAft>
                <a:spcPts val="0"/>
              </a:spcAft>
              <a:buNone/>
            </a:pPr>
            <a:endParaRPr sz="1800" b="1" dirty="0">
              <a:solidFill>
                <a:srgbClr val="222222"/>
              </a:solidFill>
            </a:endParaRPr>
          </a:p>
          <a:p>
            <a:pPr marL="457200" lvl="0" indent="-342900" algn="l" rtl="0">
              <a:spcBef>
                <a:spcPts val="1000"/>
              </a:spcBef>
              <a:spcAft>
                <a:spcPts val="0"/>
              </a:spcAft>
              <a:buClr>
                <a:srgbClr val="222222"/>
              </a:buClr>
              <a:buSzPts val="1800"/>
              <a:buChar char="●"/>
            </a:pPr>
            <a:r>
              <a:rPr lang="en" sz="1800" dirty="0">
                <a:solidFill>
                  <a:srgbClr val="222222"/>
                </a:solidFill>
              </a:rPr>
              <a:t>87.8% of trafficked victims encountered a health care provider and 57.1% visited a clinic</a:t>
            </a:r>
            <a:endParaRPr sz="1800" dirty="0">
              <a:solidFill>
                <a:srgbClr val="222222"/>
              </a:solidFill>
            </a:endParaRPr>
          </a:p>
          <a:p>
            <a:pPr marL="457200" lvl="0" indent="0" algn="l" rtl="0">
              <a:spcBef>
                <a:spcPts val="0"/>
              </a:spcBef>
              <a:spcAft>
                <a:spcPts val="0"/>
              </a:spcAft>
              <a:buNone/>
            </a:pPr>
            <a:endParaRPr sz="1800" dirty="0">
              <a:solidFill>
                <a:srgbClr val="222222"/>
              </a:solidFill>
            </a:endParaRPr>
          </a:p>
          <a:p>
            <a:pPr marL="457200" lvl="0" indent="-342900" algn="l" rtl="0">
              <a:spcBef>
                <a:spcPts val="0"/>
              </a:spcBef>
              <a:spcAft>
                <a:spcPts val="0"/>
              </a:spcAft>
              <a:buClr>
                <a:srgbClr val="ED7D31"/>
              </a:buClr>
              <a:buSzPts val="1800"/>
              <a:buChar char="●"/>
            </a:pPr>
            <a:r>
              <a:rPr lang="en" sz="1800" b="1" i="1" dirty="0">
                <a:solidFill>
                  <a:srgbClr val="ED7D31"/>
                </a:solidFill>
              </a:rPr>
              <a:t>None were identified as being trafficked.</a:t>
            </a:r>
            <a:endParaRPr sz="1800" b="1" i="1" dirty="0">
              <a:solidFill>
                <a:srgbClr val="ED7D31"/>
              </a:solidFill>
            </a:endParaRPr>
          </a:p>
          <a:p>
            <a:pPr marL="0" lvl="0" indent="0" algn="ctr" rtl="0">
              <a:spcBef>
                <a:spcPts val="0"/>
              </a:spcBef>
              <a:spcAft>
                <a:spcPts val="0"/>
              </a:spcAft>
              <a:buNone/>
            </a:pPr>
            <a:endParaRPr sz="1200" b="1" dirty="0">
              <a:solidFill>
                <a:schemeClr val="dk1"/>
              </a:solidFill>
            </a:endParaRPr>
          </a:p>
          <a:p>
            <a:pPr marL="0" lvl="0" indent="0" algn="ctr" rtl="0">
              <a:spcBef>
                <a:spcPts val="0"/>
              </a:spcBef>
              <a:spcAft>
                <a:spcPts val="0"/>
              </a:spcAft>
              <a:buNone/>
            </a:pPr>
            <a:r>
              <a:rPr lang="en" sz="1300" dirty="0">
                <a:solidFill>
                  <a:schemeClr val="dk1"/>
                </a:solidFill>
              </a:rPr>
              <a:t>(Lederer et al. 2014)</a:t>
            </a:r>
            <a:endParaRPr sz="1300" dirty="0">
              <a:solidFill>
                <a:schemeClr val="dk1"/>
              </a:solidFill>
            </a:endParaRPr>
          </a:p>
          <a:p>
            <a:pPr marL="0" lvl="0" indent="0" algn="l" rtl="0">
              <a:spcBef>
                <a:spcPts val="0"/>
              </a:spcBef>
              <a:spcAft>
                <a:spcPts val="0"/>
              </a:spcAft>
              <a:buNone/>
            </a:pPr>
            <a:endParaRPr sz="1800" dirty="0">
              <a:solidFill>
                <a:srgbClr val="222222"/>
              </a:solidFill>
            </a:endParaRPr>
          </a:p>
        </p:txBody>
      </p:sp>
      <p:sp>
        <p:nvSpPr>
          <p:cNvPr id="320" name="Google Shape;320;p47"/>
          <p:cNvSpPr txBox="1"/>
          <p:nvPr/>
        </p:nvSpPr>
        <p:spPr>
          <a:xfrm>
            <a:off x="236007" y="165271"/>
            <a:ext cx="7212000" cy="5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dirty="0">
                <a:solidFill>
                  <a:schemeClr val="dk1"/>
                </a:solidFill>
              </a:rPr>
              <a:t>Survivor Interactions with Healthcare</a:t>
            </a:r>
            <a:endParaRPr sz="2700" b="1" dirty="0">
              <a:solidFill>
                <a:schemeClr val="dk1"/>
              </a:solidFill>
            </a:endParaRPr>
          </a:p>
        </p:txBody>
      </p:sp>
      <p:sp>
        <p:nvSpPr>
          <p:cNvPr id="321" name="Google Shape;32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322" name="Google Shape;322;p47"/>
          <p:cNvPicPr preferRelativeResize="0"/>
          <p:nvPr/>
        </p:nvPicPr>
        <p:blipFill>
          <a:blip r:embed="rId3">
            <a:alphaModFix/>
          </a:blip>
          <a:stretch>
            <a:fillRect/>
          </a:stretch>
        </p:blipFill>
        <p:spPr>
          <a:xfrm>
            <a:off x="3565613" y="1965350"/>
            <a:ext cx="5111728" cy="2935662"/>
          </a:xfrm>
          <a:prstGeom prst="rect">
            <a:avLst/>
          </a:prstGeom>
          <a:noFill/>
          <a:ln>
            <a:noFill/>
          </a:ln>
        </p:spPr>
      </p:pic>
      <p:sp>
        <p:nvSpPr>
          <p:cNvPr id="323" name="Google Shape;323;p47"/>
          <p:cNvSpPr txBox="1"/>
          <p:nvPr/>
        </p:nvSpPr>
        <p:spPr>
          <a:xfrm>
            <a:off x="3098825" y="703500"/>
            <a:ext cx="6045300" cy="11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E36C09"/>
                </a:solidFill>
              </a:rPr>
              <a:t>Victims encounter a variety of health care professionals while being trafficked.</a:t>
            </a:r>
            <a:endParaRPr sz="1800" b="1">
              <a:solidFill>
                <a:srgbClr val="E36C09"/>
              </a:solidFill>
            </a:endParaRPr>
          </a:p>
          <a:p>
            <a:pPr marL="0" lvl="0" indent="0" algn="ctr" rtl="0">
              <a:spcBef>
                <a:spcPts val="1000"/>
              </a:spcBef>
              <a:spcAft>
                <a:spcPts val="0"/>
              </a:spcAft>
              <a:buNone/>
            </a:pPr>
            <a:r>
              <a:rPr lang="en" sz="1500" i="1">
                <a:solidFill>
                  <a:schemeClr val="dk1"/>
                </a:solidFill>
              </a:rPr>
              <a:t>Percentage of victims* who came in contact with health care professionals (by specialty)</a:t>
            </a:r>
            <a:endParaRPr sz="1500" i="1">
              <a:solidFill>
                <a:schemeClr val="dk1"/>
              </a:solidFill>
            </a:endParaRPr>
          </a:p>
        </p:txBody>
      </p:sp>
      <p:sp>
        <p:nvSpPr>
          <p:cNvPr id="324" name="Google Shape;324;p47"/>
          <p:cNvSpPr txBox="1"/>
          <p:nvPr/>
        </p:nvSpPr>
        <p:spPr>
          <a:xfrm>
            <a:off x="3735700" y="4801550"/>
            <a:ext cx="63993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*Some patients had received services from multiple categories of providers</a:t>
            </a:r>
            <a:endParaRPr sz="1200">
              <a:solidFill>
                <a:schemeClr val="dk1"/>
              </a:solidFill>
            </a:endParaRPr>
          </a:p>
        </p:txBody>
      </p:sp>
      <p:sp>
        <p:nvSpPr>
          <p:cNvPr id="325" name="Google Shape;325;p47"/>
          <p:cNvSpPr txBox="1"/>
          <p:nvPr/>
        </p:nvSpPr>
        <p:spPr>
          <a:xfrm>
            <a:off x="4846800" y="4531700"/>
            <a:ext cx="30000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a:solidFill>
                  <a:schemeClr val="dk1"/>
                </a:solidFill>
              </a:rPr>
              <a:t>(Chisolm-Straker et al. 2016)</a:t>
            </a: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8"/>
          <p:cNvSpPr txBox="1">
            <a:spLocks noGrp="1"/>
          </p:cNvSpPr>
          <p:nvPr>
            <p:ph type="title"/>
          </p:nvPr>
        </p:nvSpPr>
        <p:spPr>
          <a:xfrm>
            <a:off x="460650" y="283825"/>
            <a:ext cx="8222700" cy="708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Health Issues that Lead to Encounters with Healthcare for HT Victims/Survivors</a:t>
            </a:r>
            <a:endParaRPr/>
          </a:p>
        </p:txBody>
      </p:sp>
      <p:sp>
        <p:nvSpPr>
          <p:cNvPr id="331" name="Google Shape;331;p48"/>
          <p:cNvSpPr txBox="1">
            <a:spLocks noGrp="1"/>
          </p:cNvSpPr>
          <p:nvPr>
            <p:ph type="body" idx="1"/>
          </p:nvPr>
        </p:nvSpPr>
        <p:spPr>
          <a:xfrm>
            <a:off x="460650" y="855025"/>
            <a:ext cx="8222700" cy="3528600"/>
          </a:xfrm>
          <a:prstGeom prst="rect">
            <a:avLst/>
          </a:prstGeom>
        </p:spPr>
        <p:txBody>
          <a:bodyPr spcFirstLastPara="1" wrap="square" lIns="45725" tIns="45725" rIns="45725" bIns="45725" anchor="t" anchorCtr="0">
            <a:noAutofit/>
          </a:bodyPr>
          <a:lstStyle/>
          <a:p>
            <a:pPr marL="457200" lvl="0" indent="-342900" algn="l" rtl="0">
              <a:lnSpc>
                <a:spcPct val="115000"/>
              </a:lnSpc>
              <a:spcBef>
                <a:spcPts val="2000"/>
              </a:spcBef>
              <a:spcAft>
                <a:spcPts val="0"/>
              </a:spcAft>
              <a:buClr>
                <a:schemeClr val="dk1"/>
              </a:buClr>
              <a:buSzPts val="1800"/>
              <a:buFont typeface="Times New Roman"/>
              <a:buChar char="●"/>
            </a:pPr>
            <a:r>
              <a:rPr lang="en" sz="1800" b="1" dirty="0">
                <a:solidFill>
                  <a:schemeClr val="dk1"/>
                </a:solidFill>
                <a:latin typeface="+mn-lt"/>
              </a:rPr>
              <a:t>Emergent Medical Conditions</a:t>
            </a:r>
            <a:endParaRPr sz="1800" b="1" dirty="0">
              <a:solidFill>
                <a:schemeClr val="dk1"/>
              </a:solidFill>
              <a:latin typeface="+mn-lt"/>
            </a:endParaRPr>
          </a:p>
          <a:p>
            <a:pPr marL="914400" lvl="1" indent="-342900" algn="l" rtl="0">
              <a:lnSpc>
                <a:spcPct val="115000"/>
              </a:lnSpc>
              <a:spcBef>
                <a:spcPts val="0"/>
              </a:spcBef>
              <a:spcAft>
                <a:spcPts val="0"/>
              </a:spcAft>
              <a:buClr>
                <a:schemeClr val="dk1"/>
              </a:buClr>
              <a:buSzPts val="1800"/>
              <a:buFont typeface="Arial"/>
              <a:buChar char="○"/>
            </a:pPr>
            <a:r>
              <a:rPr lang="en" sz="1800" dirty="0">
                <a:solidFill>
                  <a:schemeClr val="dk1"/>
                </a:solidFill>
                <a:latin typeface="+mn-lt"/>
              </a:rPr>
              <a:t>Profuse bleeding or pain caused by a beating or forced termination, injury on a job site, or complications during pregnancy, such as an ectopic pregnancy</a:t>
            </a:r>
            <a:endParaRPr sz="1800" dirty="0">
              <a:solidFill>
                <a:schemeClr val="dk1"/>
              </a:solidFill>
              <a:latin typeface="+mn-lt"/>
            </a:endParaRPr>
          </a:p>
          <a:p>
            <a:pPr marL="914400" lvl="1" indent="-342900" algn="l" rtl="0">
              <a:lnSpc>
                <a:spcPct val="115000"/>
              </a:lnSpc>
              <a:spcBef>
                <a:spcPts val="0"/>
              </a:spcBef>
              <a:spcAft>
                <a:spcPts val="0"/>
              </a:spcAft>
              <a:buClr>
                <a:schemeClr val="dk1"/>
              </a:buClr>
              <a:buSzPts val="1800"/>
              <a:buFont typeface="Times New Roman"/>
              <a:buChar char="○"/>
            </a:pPr>
            <a:r>
              <a:rPr lang="en" sz="1800" dirty="0">
                <a:solidFill>
                  <a:schemeClr val="dk1"/>
                </a:solidFill>
                <a:latin typeface="+mn-lt"/>
              </a:rPr>
              <a:t>Severe wound infections with signs of septicemia </a:t>
            </a:r>
            <a:endParaRPr sz="1800" dirty="0">
              <a:solidFill>
                <a:schemeClr val="dk1"/>
              </a:solidFill>
              <a:latin typeface="+mn-lt"/>
            </a:endParaRPr>
          </a:p>
          <a:p>
            <a:pPr marL="457200" lvl="0" indent="-342900" algn="l" rtl="0">
              <a:lnSpc>
                <a:spcPct val="115000"/>
              </a:lnSpc>
              <a:spcBef>
                <a:spcPts val="1000"/>
              </a:spcBef>
              <a:spcAft>
                <a:spcPts val="0"/>
              </a:spcAft>
              <a:buClr>
                <a:schemeClr val="dk1"/>
              </a:buClr>
              <a:buSzPts val="1800"/>
              <a:buFont typeface="Times New Roman"/>
              <a:buChar char="●"/>
            </a:pPr>
            <a:r>
              <a:rPr lang="en" sz="1800" b="1" dirty="0">
                <a:solidFill>
                  <a:schemeClr val="dk1"/>
                </a:solidFill>
                <a:latin typeface="+mn-lt"/>
              </a:rPr>
              <a:t>Gynecological Services </a:t>
            </a:r>
            <a:endParaRPr sz="1800" b="1" dirty="0">
              <a:solidFill>
                <a:schemeClr val="dk1"/>
              </a:solidFill>
              <a:latin typeface="+mn-lt"/>
            </a:endParaRPr>
          </a:p>
          <a:p>
            <a:pPr marL="914400" lvl="1" indent="-342900" algn="l" rtl="0">
              <a:lnSpc>
                <a:spcPct val="115000"/>
              </a:lnSpc>
              <a:spcBef>
                <a:spcPts val="0"/>
              </a:spcBef>
              <a:spcAft>
                <a:spcPts val="0"/>
              </a:spcAft>
              <a:buClr>
                <a:schemeClr val="dk1"/>
              </a:buClr>
              <a:buSzPts val="1800"/>
              <a:buFont typeface="Arial"/>
              <a:buChar char="○"/>
            </a:pPr>
            <a:r>
              <a:rPr lang="en" sz="1800" dirty="0">
                <a:solidFill>
                  <a:schemeClr val="dk1"/>
                </a:solidFill>
                <a:latin typeface="+mn-lt"/>
              </a:rPr>
              <a:t>For sexually transmitted infections</a:t>
            </a:r>
            <a:endParaRPr sz="1800" dirty="0">
              <a:solidFill>
                <a:schemeClr val="dk1"/>
              </a:solidFill>
              <a:latin typeface="+mn-lt"/>
            </a:endParaRPr>
          </a:p>
          <a:p>
            <a:pPr marL="457200" lvl="0" indent="-342900" algn="l" rtl="0">
              <a:lnSpc>
                <a:spcPct val="115000"/>
              </a:lnSpc>
              <a:spcBef>
                <a:spcPts val="1000"/>
              </a:spcBef>
              <a:spcAft>
                <a:spcPts val="0"/>
              </a:spcAft>
              <a:buClr>
                <a:schemeClr val="dk1"/>
              </a:buClr>
              <a:buSzPts val="1800"/>
              <a:buFont typeface="Times New Roman"/>
              <a:buChar char="●"/>
            </a:pPr>
            <a:r>
              <a:rPr lang="en" sz="1800" b="1" dirty="0">
                <a:solidFill>
                  <a:schemeClr val="dk1"/>
                </a:solidFill>
                <a:latin typeface="+mn-lt"/>
              </a:rPr>
              <a:t>Late or No Prenatal Care   </a:t>
            </a:r>
            <a:endParaRPr sz="2200" b="1" dirty="0">
              <a:solidFill>
                <a:schemeClr val="dk1"/>
              </a:solidFill>
              <a:latin typeface="+mn-lt"/>
            </a:endParaRPr>
          </a:p>
          <a:p>
            <a:pPr marL="0" lvl="0" indent="0" algn="l" rtl="0">
              <a:spcBef>
                <a:spcPts val="2000"/>
              </a:spcBef>
              <a:spcAft>
                <a:spcPts val="0"/>
              </a:spcAft>
              <a:buNone/>
            </a:pPr>
            <a:endParaRPr dirty="0"/>
          </a:p>
        </p:txBody>
      </p:sp>
      <p:sp>
        <p:nvSpPr>
          <p:cNvPr id="333" name="Google Shape;333;p48"/>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16</a:t>
            </a:fld>
            <a:endParaRPr/>
          </a:p>
        </p:txBody>
      </p:sp>
      <p:sp>
        <p:nvSpPr>
          <p:cNvPr id="2" name="Google Shape;340;p49">
            <a:extLst>
              <a:ext uri="{FF2B5EF4-FFF2-40B4-BE49-F238E27FC236}">
                <a16:creationId xmlns:a16="http://schemas.microsoft.com/office/drawing/2014/main" id="{2DC6914C-91AE-CA37-D6D0-E8FA5906D38E}"/>
              </a:ext>
            </a:extLst>
          </p:cNvPr>
          <p:cNvSpPr txBox="1"/>
          <p:nvPr/>
        </p:nvSpPr>
        <p:spPr>
          <a:xfrm>
            <a:off x="5281340" y="3873026"/>
            <a:ext cx="3165600" cy="467790"/>
          </a:xfrm>
          <a:prstGeom prst="rect">
            <a:avLst/>
          </a:prstGeom>
          <a:noFill/>
          <a:ln>
            <a:noFill/>
          </a:ln>
        </p:spPr>
        <p:txBody>
          <a:bodyPr spcFirstLastPara="1" wrap="square" lIns="91425" tIns="91425" rIns="91425" bIns="91425" anchor="t" anchorCtr="0">
            <a:spAutoFit/>
          </a:bodyPr>
          <a:lstStyle/>
          <a:p>
            <a:pPr marL="0" lvl="0" indent="0" algn="l" rtl="0">
              <a:lnSpc>
                <a:spcPct val="115000"/>
              </a:lnSpc>
              <a:buNone/>
            </a:pPr>
            <a:r>
              <a:rPr lang="en" sz="1600" dirty="0">
                <a:solidFill>
                  <a:schemeClr val="dk1"/>
                </a:solidFill>
              </a:rPr>
              <a:t>(Toney-Butler TJ, et al. 2023)</a:t>
            </a:r>
            <a:endParaRPr sz="1600" dirty="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9"/>
          <p:cNvSpPr txBox="1">
            <a:spLocks noGrp="1"/>
          </p:cNvSpPr>
          <p:nvPr>
            <p:ph type="title"/>
          </p:nvPr>
        </p:nvSpPr>
        <p:spPr>
          <a:xfrm>
            <a:off x="472625" y="300500"/>
            <a:ext cx="8027400" cy="708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Health Issues that Lead to Encounters with Healthcare for HT Victims/Survivors Continued</a:t>
            </a:r>
            <a:endParaRPr/>
          </a:p>
        </p:txBody>
      </p:sp>
      <p:sp>
        <p:nvSpPr>
          <p:cNvPr id="339" name="Google Shape;339;p49"/>
          <p:cNvSpPr txBox="1">
            <a:spLocks noGrp="1"/>
          </p:cNvSpPr>
          <p:nvPr>
            <p:ph type="body" idx="1"/>
          </p:nvPr>
        </p:nvSpPr>
        <p:spPr>
          <a:xfrm>
            <a:off x="472625" y="1015191"/>
            <a:ext cx="8222700" cy="3528600"/>
          </a:xfrm>
          <a:prstGeom prst="rect">
            <a:avLst/>
          </a:prstGeom>
        </p:spPr>
        <p:txBody>
          <a:bodyPr spcFirstLastPara="1" wrap="square" lIns="45725" tIns="45725" rIns="45725" bIns="45725" anchor="t" anchorCtr="0">
            <a:noAutofit/>
          </a:bodyPr>
          <a:lstStyle/>
          <a:p>
            <a:pPr marL="400050">
              <a:lnSpc>
                <a:spcPct val="115000"/>
              </a:lnSpc>
              <a:spcBef>
                <a:spcPts val="2000"/>
              </a:spcBef>
              <a:buClr>
                <a:schemeClr val="dk1"/>
              </a:buClr>
              <a:buSzPts val="1800"/>
            </a:pPr>
            <a:r>
              <a:rPr lang="en" sz="1800" dirty="0">
                <a:solidFill>
                  <a:schemeClr val="dk1"/>
                </a:solidFill>
                <a:latin typeface="+mn-lt"/>
              </a:rPr>
              <a:t>Substance use and addiction issues </a:t>
            </a:r>
            <a:endParaRPr sz="1800" dirty="0">
              <a:solidFill>
                <a:schemeClr val="dk1"/>
              </a:solidFill>
              <a:latin typeface="+mn-lt"/>
            </a:endParaRPr>
          </a:p>
          <a:p>
            <a:pPr marL="857250" lvl="1" indent="-285750">
              <a:lnSpc>
                <a:spcPct val="115000"/>
              </a:lnSpc>
              <a:spcBef>
                <a:spcPts val="0"/>
              </a:spcBef>
              <a:buClr>
                <a:schemeClr val="dk1"/>
              </a:buClr>
              <a:buSzPts val="1800"/>
            </a:pPr>
            <a:r>
              <a:rPr lang="en" sz="1800" dirty="0">
                <a:solidFill>
                  <a:schemeClr val="dk1"/>
                </a:solidFill>
                <a:latin typeface="+mn-lt"/>
              </a:rPr>
              <a:t>Such as a severe overdose or withdrawal signs and symptoms</a:t>
            </a:r>
            <a:endParaRPr sz="1800" dirty="0">
              <a:solidFill>
                <a:schemeClr val="dk1"/>
              </a:solidFill>
              <a:latin typeface="+mn-lt"/>
            </a:endParaRPr>
          </a:p>
          <a:p>
            <a:pPr marL="400050">
              <a:lnSpc>
                <a:spcPct val="115000"/>
              </a:lnSpc>
              <a:buClr>
                <a:schemeClr val="dk1"/>
              </a:buClr>
              <a:buSzPts val="1800"/>
            </a:pPr>
            <a:r>
              <a:rPr lang="en" sz="1800" dirty="0">
                <a:solidFill>
                  <a:schemeClr val="dk1"/>
                </a:solidFill>
                <a:latin typeface="+mn-lt"/>
              </a:rPr>
              <a:t>Mental health problems </a:t>
            </a:r>
            <a:endParaRPr sz="1800" dirty="0">
              <a:solidFill>
                <a:schemeClr val="dk1"/>
              </a:solidFill>
              <a:latin typeface="+mn-lt"/>
            </a:endParaRPr>
          </a:p>
          <a:p>
            <a:pPr marL="857250" lvl="1" indent="-285750">
              <a:lnSpc>
                <a:spcPct val="115000"/>
              </a:lnSpc>
              <a:spcBef>
                <a:spcPts val="0"/>
              </a:spcBef>
              <a:buClr>
                <a:schemeClr val="dk1"/>
              </a:buClr>
              <a:buSzPts val="1800"/>
            </a:pPr>
            <a:r>
              <a:rPr lang="en" sz="1800" dirty="0">
                <a:solidFill>
                  <a:schemeClr val="dk1"/>
                </a:solidFill>
                <a:latin typeface="+mn-lt"/>
              </a:rPr>
              <a:t>Depression, suicide attempts, or anxiety disorder</a:t>
            </a:r>
            <a:endParaRPr sz="1800" dirty="0">
              <a:solidFill>
                <a:schemeClr val="dk1"/>
              </a:solidFill>
              <a:latin typeface="+mn-lt"/>
            </a:endParaRPr>
          </a:p>
          <a:p>
            <a:pPr marL="400050">
              <a:lnSpc>
                <a:spcPct val="115000"/>
              </a:lnSpc>
              <a:buClr>
                <a:schemeClr val="dk1"/>
              </a:buClr>
              <a:buSzPts val="1800"/>
            </a:pPr>
            <a:r>
              <a:rPr lang="en" sz="1800" dirty="0">
                <a:solidFill>
                  <a:schemeClr val="dk1"/>
                </a:solidFill>
                <a:latin typeface="+mn-lt"/>
              </a:rPr>
              <a:t>Somatizing of mental distress</a:t>
            </a:r>
            <a:endParaRPr sz="1800" dirty="0">
              <a:solidFill>
                <a:schemeClr val="dk1"/>
              </a:solidFill>
              <a:latin typeface="+mn-lt"/>
            </a:endParaRPr>
          </a:p>
          <a:p>
            <a:pPr marL="857250" lvl="1" indent="-285750">
              <a:lnSpc>
                <a:spcPct val="115000"/>
              </a:lnSpc>
              <a:spcBef>
                <a:spcPts val="0"/>
              </a:spcBef>
              <a:buClr>
                <a:schemeClr val="dk1"/>
              </a:buClr>
              <a:buSzPts val="1800"/>
            </a:pPr>
            <a:r>
              <a:rPr lang="en" sz="1800" dirty="0">
                <a:solidFill>
                  <a:schemeClr val="dk1"/>
                </a:solidFill>
                <a:latin typeface="+mn-lt"/>
              </a:rPr>
              <a:t>Headaches, stomach aches, fatigue, dizziness</a:t>
            </a:r>
            <a:endParaRPr sz="1800" dirty="0">
              <a:solidFill>
                <a:schemeClr val="dk1"/>
              </a:solidFill>
              <a:latin typeface="+mn-lt"/>
            </a:endParaRPr>
          </a:p>
          <a:p>
            <a:pPr marL="400050">
              <a:lnSpc>
                <a:spcPct val="115000"/>
              </a:lnSpc>
              <a:buClr>
                <a:schemeClr val="dk1"/>
              </a:buClr>
              <a:buSzPts val="1800"/>
            </a:pPr>
            <a:r>
              <a:rPr lang="en" sz="1800" dirty="0">
                <a:solidFill>
                  <a:schemeClr val="dk1"/>
                </a:solidFill>
                <a:latin typeface="+mn-lt"/>
              </a:rPr>
              <a:t>Dental emergencies</a:t>
            </a:r>
            <a:endParaRPr sz="1800" dirty="0">
              <a:solidFill>
                <a:schemeClr val="dk1"/>
              </a:solidFill>
              <a:latin typeface="+mn-lt"/>
            </a:endParaRPr>
          </a:p>
          <a:p>
            <a:pPr marL="400050">
              <a:lnSpc>
                <a:spcPct val="115000"/>
              </a:lnSpc>
              <a:buClr>
                <a:schemeClr val="dk1"/>
              </a:buClr>
              <a:buSzPts val="1800"/>
            </a:pPr>
            <a:r>
              <a:rPr lang="en" sz="1800" dirty="0">
                <a:solidFill>
                  <a:schemeClr val="dk1"/>
                </a:solidFill>
                <a:latin typeface="+mn-lt"/>
              </a:rPr>
              <a:t>Musculoskeletal injuries </a:t>
            </a:r>
            <a:endParaRPr sz="1800" dirty="0">
              <a:solidFill>
                <a:schemeClr val="dk1"/>
              </a:solidFill>
              <a:latin typeface="+mn-lt"/>
            </a:endParaRPr>
          </a:p>
          <a:p>
            <a:pPr marL="400050">
              <a:lnSpc>
                <a:spcPct val="115000"/>
              </a:lnSpc>
              <a:buClr>
                <a:schemeClr val="dk1"/>
              </a:buClr>
              <a:buSzPts val="1800"/>
            </a:pPr>
            <a:r>
              <a:rPr lang="en" sz="1800" dirty="0">
                <a:solidFill>
                  <a:schemeClr val="dk1"/>
                </a:solidFill>
                <a:latin typeface="+mn-lt"/>
              </a:rPr>
              <a:t>Plastic surgery consultations</a:t>
            </a:r>
            <a:endParaRPr sz="1800" dirty="0">
              <a:solidFill>
                <a:schemeClr val="dk1"/>
              </a:solidFill>
              <a:latin typeface="+mn-lt"/>
            </a:endParaRPr>
          </a:p>
          <a:p>
            <a:pPr marL="2286000" lvl="0" indent="0" algn="l" rtl="0">
              <a:lnSpc>
                <a:spcPct val="115000"/>
              </a:lnSpc>
              <a:spcBef>
                <a:spcPts val="2000"/>
              </a:spcBef>
              <a:spcAft>
                <a:spcPts val="0"/>
              </a:spcAft>
              <a:buNone/>
            </a:pPr>
            <a:endParaRPr sz="1800" dirty="0">
              <a:solidFill>
                <a:schemeClr val="dk1"/>
              </a:solidFill>
            </a:endParaRPr>
          </a:p>
          <a:p>
            <a:pPr marL="3200400" lvl="0" indent="0" algn="l" rtl="0">
              <a:lnSpc>
                <a:spcPct val="115000"/>
              </a:lnSpc>
              <a:spcBef>
                <a:spcPts val="2000"/>
              </a:spcBef>
              <a:spcAft>
                <a:spcPts val="0"/>
              </a:spcAft>
              <a:buNone/>
            </a:pPr>
            <a:endParaRPr sz="1800" dirty="0">
              <a:solidFill>
                <a:schemeClr val="dk1"/>
              </a:solidFill>
            </a:endParaRPr>
          </a:p>
          <a:p>
            <a:pPr marL="0" lvl="0" indent="0" algn="l" rtl="0">
              <a:lnSpc>
                <a:spcPct val="115000"/>
              </a:lnSpc>
              <a:spcBef>
                <a:spcPts val="2000"/>
              </a:spcBef>
              <a:spcAft>
                <a:spcPts val="0"/>
              </a:spcAft>
              <a:buNone/>
            </a:pPr>
            <a:endParaRPr sz="1800" dirty="0">
              <a:solidFill>
                <a:schemeClr val="dk1"/>
              </a:solidFill>
            </a:endParaRPr>
          </a:p>
          <a:p>
            <a:pPr marL="0" lvl="0" indent="0" algn="l" rtl="0">
              <a:spcBef>
                <a:spcPts val="1200"/>
              </a:spcBef>
              <a:spcAft>
                <a:spcPts val="0"/>
              </a:spcAft>
              <a:buNone/>
            </a:pPr>
            <a:endParaRPr sz="1800" dirty="0">
              <a:solidFill>
                <a:schemeClr val="dk1"/>
              </a:solidFill>
            </a:endParaRPr>
          </a:p>
        </p:txBody>
      </p:sp>
      <p:sp>
        <p:nvSpPr>
          <p:cNvPr id="340" name="Google Shape;340;p49"/>
          <p:cNvSpPr txBox="1"/>
          <p:nvPr/>
        </p:nvSpPr>
        <p:spPr>
          <a:xfrm>
            <a:off x="5281340" y="3873026"/>
            <a:ext cx="3165600" cy="467790"/>
          </a:xfrm>
          <a:prstGeom prst="rect">
            <a:avLst/>
          </a:prstGeom>
          <a:noFill/>
          <a:ln>
            <a:noFill/>
          </a:ln>
        </p:spPr>
        <p:txBody>
          <a:bodyPr spcFirstLastPara="1" wrap="square" lIns="91425" tIns="91425" rIns="91425" bIns="91425" anchor="t" anchorCtr="0">
            <a:spAutoFit/>
          </a:bodyPr>
          <a:lstStyle/>
          <a:p>
            <a:pPr marL="0" lvl="0" indent="0" algn="l" rtl="0">
              <a:lnSpc>
                <a:spcPct val="115000"/>
              </a:lnSpc>
              <a:buNone/>
            </a:pPr>
            <a:r>
              <a:rPr lang="en" sz="1600" dirty="0">
                <a:solidFill>
                  <a:schemeClr val="dk1"/>
                </a:solidFill>
              </a:rPr>
              <a:t>(Toney-Butler TJ, et al. 2023)</a:t>
            </a:r>
            <a:endParaRPr sz="1600" dirty="0">
              <a:solidFill>
                <a:schemeClr val="dk1"/>
              </a:solidFill>
            </a:endParaRPr>
          </a:p>
        </p:txBody>
      </p:sp>
      <p:sp>
        <p:nvSpPr>
          <p:cNvPr id="341" name="Google Shape;341;p49"/>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0"/>
          <p:cNvSpPr txBox="1">
            <a:spLocks noGrp="1"/>
          </p:cNvSpPr>
          <p:nvPr>
            <p:ph type="title"/>
          </p:nvPr>
        </p:nvSpPr>
        <p:spPr>
          <a:xfrm>
            <a:off x="456932" y="314614"/>
            <a:ext cx="6882900" cy="63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2400">
                <a:latin typeface="Arial"/>
                <a:ea typeface="Arial"/>
                <a:cs typeface="Arial"/>
                <a:sym typeface="Arial"/>
              </a:rPr>
              <a:t>HT and Behavioral Health </a:t>
            </a:r>
            <a:endParaRPr sz="2400">
              <a:latin typeface="Arial"/>
              <a:ea typeface="Arial"/>
              <a:cs typeface="Arial"/>
              <a:sym typeface="Arial"/>
            </a:endParaRPr>
          </a:p>
        </p:txBody>
      </p:sp>
      <p:pic>
        <p:nvPicPr>
          <p:cNvPr id="348" name="Google Shape;348;p50" descr="Image result for free image of pills"/>
          <p:cNvPicPr preferRelativeResize="0"/>
          <p:nvPr/>
        </p:nvPicPr>
        <p:blipFill rotWithShape="1">
          <a:blip r:embed="rId3">
            <a:alphaModFix/>
          </a:blip>
          <a:srcRect/>
          <a:stretch/>
        </p:blipFill>
        <p:spPr>
          <a:xfrm>
            <a:off x="5372776" y="764942"/>
            <a:ext cx="1844942" cy="1229961"/>
          </a:xfrm>
          <a:prstGeom prst="rect">
            <a:avLst/>
          </a:prstGeom>
          <a:noFill/>
          <a:ln>
            <a:noFill/>
          </a:ln>
        </p:spPr>
      </p:pic>
      <p:pic>
        <p:nvPicPr>
          <p:cNvPr id="350" name="Google Shape;350;p50" descr="F:\ORGDATA\PHOTOS\Health Team Photos &amp; Graphics\ALL PHOTOS\By Project\Home Visitation Guidelines\Empty glass_Alcohol.png"/>
          <p:cNvPicPr preferRelativeResize="0"/>
          <p:nvPr/>
        </p:nvPicPr>
        <p:blipFill rotWithShape="1">
          <a:blip r:embed="rId4">
            <a:alphaModFix/>
          </a:blip>
          <a:srcRect/>
          <a:stretch/>
        </p:blipFill>
        <p:spPr>
          <a:xfrm>
            <a:off x="6097532" y="2234114"/>
            <a:ext cx="1716087" cy="1138430"/>
          </a:xfrm>
          <a:prstGeom prst="rect">
            <a:avLst/>
          </a:prstGeom>
          <a:noFill/>
          <a:ln>
            <a:noFill/>
          </a:ln>
        </p:spPr>
      </p:pic>
      <p:sp>
        <p:nvSpPr>
          <p:cNvPr id="351" name="Google Shape;351;p50"/>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1400"/>
              <a:buFont typeface="Arial"/>
              <a:buNone/>
            </a:pPr>
            <a:fld id="{00000000-1234-1234-1234-123412341234}" type="slidenum">
              <a:rPr lang="en"/>
              <a:t>18</a:t>
            </a:fld>
            <a:endParaRPr/>
          </a:p>
        </p:txBody>
      </p:sp>
      <p:sp>
        <p:nvSpPr>
          <p:cNvPr id="2" name="Google Shape;331;p48">
            <a:extLst>
              <a:ext uri="{FF2B5EF4-FFF2-40B4-BE49-F238E27FC236}">
                <a16:creationId xmlns:a16="http://schemas.microsoft.com/office/drawing/2014/main" id="{326716A0-60F0-3FF6-E09A-2E116DA41DDF}"/>
              </a:ext>
            </a:extLst>
          </p:cNvPr>
          <p:cNvSpPr txBox="1">
            <a:spLocks noGrp="1"/>
          </p:cNvSpPr>
          <p:nvPr>
            <p:ph type="body" idx="1"/>
          </p:nvPr>
        </p:nvSpPr>
        <p:spPr>
          <a:xfrm>
            <a:off x="463981" y="1193425"/>
            <a:ext cx="8222700" cy="3528600"/>
          </a:xfrm>
          <a:prstGeom prst="rect">
            <a:avLst/>
          </a:prstGeom>
        </p:spPr>
        <p:txBody>
          <a:bodyPr spcFirstLastPara="1" wrap="square" lIns="45725" tIns="45725" rIns="45725" bIns="45725" anchor="t" anchorCtr="0">
            <a:noAutofit/>
          </a:bodyPr>
          <a:lstStyle/>
          <a:p>
            <a:pPr marL="457200" lvl="0" indent="-342900" algn="l" rtl="0">
              <a:lnSpc>
                <a:spcPct val="115000"/>
              </a:lnSpc>
              <a:spcAft>
                <a:spcPts val="0"/>
              </a:spcAft>
              <a:buClr>
                <a:schemeClr val="dk1"/>
              </a:buClr>
              <a:buSzPts val="1800"/>
              <a:buFont typeface="Times New Roman"/>
              <a:buChar char="●"/>
            </a:pPr>
            <a:r>
              <a:rPr lang="en-US" dirty="0">
                <a:solidFill>
                  <a:schemeClr val="dk1"/>
                </a:solidFill>
                <a:latin typeface="+mn-lt"/>
              </a:rPr>
              <a:t>Anxiety and/or depression</a:t>
            </a:r>
          </a:p>
          <a:p>
            <a:pPr marL="457200" lvl="0" indent="-342900" algn="l" rtl="0">
              <a:lnSpc>
                <a:spcPct val="115000"/>
              </a:lnSpc>
              <a:spcAft>
                <a:spcPts val="0"/>
              </a:spcAft>
              <a:buClr>
                <a:schemeClr val="dk1"/>
              </a:buClr>
              <a:buSzPts val="1800"/>
              <a:buFont typeface="Times New Roman"/>
              <a:buChar char="●"/>
            </a:pPr>
            <a:r>
              <a:rPr lang="en-US" dirty="0">
                <a:solidFill>
                  <a:schemeClr val="dk1"/>
                </a:solidFill>
                <a:latin typeface="+mn-lt"/>
              </a:rPr>
              <a:t>Panic disorder</a:t>
            </a:r>
          </a:p>
          <a:p>
            <a:pPr marL="457200" lvl="0" indent="-342900" algn="l" rtl="0">
              <a:lnSpc>
                <a:spcPct val="115000"/>
              </a:lnSpc>
              <a:spcAft>
                <a:spcPts val="0"/>
              </a:spcAft>
              <a:buClr>
                <a:schemeClr val="dk1"/>
              </a:buClr>
              <a:buSzPts val="1800"/>
              <a:buFont typeface="Times New Roman"/>
              <a:buChar char="●"/>
            </a:pPr>
            <a:r>
              <a:rPr lang="en-US" dirty="0">
                <a:solidFill>
                  <a:schemeClr val="dk1"/>
                </a:solidFill>
                <a:latin typeface="+mn-lt"/>
              </a:rPr>
              <a:t>Post-traumatic stress disorder (PTSD)</a:t>
            </a:r>
          </a:p>
          <a:p>
            <a:pPr marL="457200" lvl="0" indent="-342900" algn="l" rtl="0">
              <a:lnSpc>
                <a:spcPct val="115000"/>
              </a:lnSpc>
              <a:spcAft>
                <a:spcPts val="0"/>
              </a:spcAft>
              <a:buClr>
                <a:schemeClr val="dk1"/>
              </a:buClr>
              <a:buSzPts val="1800"/>
              <a:buFont typeface="Times New Roman"/>
              <a:buChar char="●"/>
            </a:pPr>
            <a:r>
              <a:rPr lang="en-US" dirty="0">
                <a:solidFill>
                  <a:schemeClr val="dk1"/>
                </a:solidFill>
                <a:latin typeface="+mn-lt"/>
              </a:rPr>
              <a:t>Antisocial behavior</a:t>
            </a:r>
          </a:p>
          <a:p>
            <a:pPr marL="457200" lvl="0" indent="-342900" algn="l" rtl="0">
              <a:lnSpc>
                <a:spcPct val="115000"/>
              </a:lnSpc>
              <a:spcAft>
                <a:spcPts val="0"/>
              </a:spcAft>
              <a:buClr>
                <a:schemeClr val="dk1"/>
              </a:buClr>
              <a:buSzPts val="1800"/>
              <a:buFont typeface="Times New Roman"/>
              <a:buChar char="●"/>
            </a:pPr>
            <a:r>
              <a:rPr lang="en-US" dirty="0">
                <a:solidFill>
                  <a:schemeClr val="dk1"/>
                </a:solidFill>
                <a:latin typeface="+mn-lt"/>
              </a:rPr>
              <a:t>Suicidal behavior</a:t>
            </a:r>
          </a:p>
          <a:p>
            <a:pPr marL="457200" lvl="0" indent="-342900" algn="l" rtl="0">
              <a:lnSpc>
                <a:spcPct val="115000"/>
              </a:lnSpc>
              <a:spcAft>
                <a:spcPts val="0"/>
              </a:spcAft>
              <a:buClr>
                <a:schemeClr val="dk1"/>
              </a:buClr>
              <a:buSzPts val="1800"/>
              <a:buFont typeface="Times New Roman"/>
              <a:buChar char="●"/>
            </a:pPr>
            <a:r>
              <a:rPr lang="en-US" dirty="0">
                <a:solidFill>
                  <a:schemeClr val="dk1"/>
                </a:solidFill>
                <a:latin typeface="+mn-lt"/>
              </a:rPr>
              <a:t>Sleep disturbances</a:t>
            </a:r>
          </a:p>
          <a:p>
            <a:pPr marL="457200" lvl="0" indent="-342900" algn="l" rtl="0">
              <a:lnSpc>
                <a:spcPct val="115000"/>
              </a:lnSpc>
              <a:spcAft>
                <a:spcPts val="0"/>
              </a:spcAft>
              <a:buClr>
                <a:schemeClr val="dk1"/>
              </a:buClr>
              <a:buSzPts val="1800"/>
              <a:buFont typeface="Times New Roman"/>
              <a:buChar char="●"/>
            </a:pPr>
            <a:r>
              <a:rPr lang="en-US" dirty="0">
                <a:solidFill>
                  <a:schemeClr val="dk1"/>
                </a:solidFill>
                <a:latin typeface="+mn-lt"/>
              </a:rPr>
              <a:t>Substance use disorders</a:t>
            </a:r>
          </a:p>
          <a:p>
            <a:pPr marL="457200" lvl="0" indent="-342900" algn="l" rtl="0">
              <a:lnSpc>
                <a:spcPct val="115000"/>
              </a:lnSpc>
              <a:spcAft>
                <a:spcPts val="0"/>
              </a:spcAft>
              <a:buClr>
                <a:schemeClr val="dk1"/>
              </a:buClr>
              <a:buSzPts val="1800"/>
              <a:buFont typeface="Times New Roman"/>
              <a:buChar char="●"/>
            </a:pPr>
            <a:r>
              <a:rPr lang="en-US" dirty="0">
                <a:solidFill>
                  <a:schemeClr val="dk1"/>
                </a:solidFill>
                <a:latin typeface="+mn-lt"/>
              </a:rPr>
              <a:t>Eating disorders</a:t>
            </a:r>
            <a:endParaRPr dirty="0"/>
          </a:p>
        </p:txBody>
      </p:sp>
      <p:sp>
        <p:nvSpPr>
          <p:cNvPr id="3" name="Google Shape;340;p49">
            <a:extLst>
              <a:ext uri="{FF2B5EF4-FFF2-40B4-BE49-F238E27FC236}">
                <a16:creationId xmlns:a16="http://schemas.microsoft.com/office/drawing/2014/main" id="{A3ED6878-7B8E-CCF7-3EB9-E9491C039417}"/>
              </a:ext>
            </a:extLst>
          </p:cNvPr>
          <p:cNvSpPr txBox="1"/>
          <p:nvPr/>
        </p:nvSpPr>
        <p:spPr>
          <a:xfrm>
            <a:off x="5372776" y="3676794"/>
            <a:ext cx="3165600" cy="1034099"/>
          </a:xfrm>
          <a:prstGeom prst="rect">
            <a:avLst/>
          </a:prstGeom>
          <a:noFill/>
          <a:ln>
            <a:noFill/>
          </a:ln>
        </p:spPr>
        <p:txBody>
          <a:bodyPr spcFirstLastPara="1" wrap="square" lIns="91425" tIns="91425" rIns="91425" bIns="91425" anchor="t" anchorCtr="0">
            <a:spAutoFit/>
          </a:bodyPr>
          <a:lstStyle/>
          <a:p>
            <a:pPr marL="0" lvl="0" indent="0" algn="l" rtl="0">
              <a:lnSpc>
                <a:spcPct val="115000"/>
              </a:lnSpc>
              <a:buNone/>
            </a:pPr>
            <a:r>
              <a:rPr lang="en-US" sz="1600" dirty="0">
                <a:solidFill>
                  <a:schemeClr val="dk1"/>
                </a:solidFill>
              </a:rPr>
              <a:t>(Conley, et al. 2023) </a:t>
            </a:r>
          </a:p>
          <a:p>
            <a:pPr marL="0" lvl="0" indent="0" algn="l" rtl="0">
              <a:lnSpc>
                <a:spcPct val="115000"/>
              </a:lnSpc>
              <a:buNone/>
            </a:pPr>
            <a:r>
              <a:rPr lang="en-US" sz="1600" dirty="0">
                <a:solidFill>
                  <a:schemeClr val="dk1"/>
                </a:solidFill>
              </a:rPr>
              <a:t>(</a:t>
            </a:r>
            <a:r>
              <a:rPr lang="en-US" sz="1600" dirty="0" err="1">
                <a:solidFill>
                  <a:schemeClr val="dk1"/>
                </a:solidFill>
              </a:rPr>
              <a:t>Mazeda</a:t>
            </a:r>
            <a:r>
              <a:rPr lang="en-US" sz="1600" dirty="0">
                <a:solidFill>
                  <a:schemeClr val="dk1"/>
                </a:solidFill>
              </a:rPr>
              <a:t>, et al. 2010)</a:t>
            </a:r>
          </a:p>
          <a:p>
            <a:pPr marL="0" lvl="0" indent="0" algn="l" rtl="0">
              <a:lnSpc>
                <a:spcPct val="115000"/>
              </a:lnSpc>
              <a:buNone/>
            </a:pPr>
            <a:r>
              <a:rPr lang="en-US" sz="1600" dirty="0">
                <a:solidFill>
                  <a:schemeClr val="dk1"/>
                </a:solidFill>
              </a:rPr>
              <a:t>(Zimmerman, et al. 2011)</a:t>
            </a:r>
            <a:endParaRPr sz="1600" dirty="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1"/>
          <p:cNvSpPr txBox="1">
            <a:spLocks noGrp="1"/>
          </p:cNvSpPr>
          <p:nvPr>
            <p:ph type="title"/>
          </p:nvPr>
        </p:nvSpPr>
        <p:spPr>
          <a:xfrm>
            <a:off x="608151" y="328332"/>
            <a:ext cx="64779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dirty="0"/>
              <a:t>Intersection of Health and Economic Security</a:t>
            </a:r>
            <a:endParaRPr dirty="0"/>
          </a:p>
        </p:txBody>
      </p:sp>
      <p:sp>
        <p:nvSpPr>
          <p:cNvPr id="357" name="Google Shape;357;p51"/>
          <p:cNvSpPr txBox="1">
            <a:spLocks noGrp="1"/>
          </p:cNvSpPr>
          <p:nvPr>
            <p:ph type="body" idx="1"/>
          </p:nvPr>
        </p:nvSpPr>
        <p:spPr>
          <a:xfrm>
            <a:off x="4965975" y="1284825"/>
            <a:ext cx="3728400" cy="3762300"/>
          </a:xfrm>
          <a:prstGeom prst="rect">
            <a:avLst/>
          </a:prstGeom>
        </p:spPr>
        <p:txBody>
          <a:bodyPr spcFirstLastPara="1" wrap="square" lIns="45725" tIns="45725" rIns="45725" bIns="45725" anchor="t" anchorCtr="0">
            <a:noAutofit/>
          </a:bodyPr>
          <a:lstStyle/>
          <a:p>
            <a:pPr marL="0" lvl="0" indent="0" algn="l" rtl="0">
              <a:spcBef>
                <a:spcPts val="0"/>
              </a:spcBef>
              <a:spcAft>
                <a:spcPts val="1200"/>
              </a:spcAft>
              <a:buNone/>
            </a:pPr>
            <a:r>
              <a:rPr lang="en" sz="1600" b="1" dirty="0">
                <a:solidFill>
                  <a:srgbClr val="222222"/>
                </a:solidFill>
              </a:rPr>
              <a:t>Common Challenges:</a:t>
            </a:r>
            <a:endParaRPr sz="1600" b="1" dirty="0">
              <a:solidFill>
                <a:srgbClr val="222222"/>
              </a:solidFill>
            </a:endParaRPr>
          </a:p>
          <a:p>
            <a:pPr marL="457200" lvl="0" indent="-323850" algn="l" rtl="0">
              <a:spcAft>
                <a:spcPts val="600"/>
              </a:spcAft>
              <a:buClr>
                <a:srgbClr val="222222"/>
              </a:buClr>
              <a:buSzPts val="1500"/>
              <a:buAutoNum type="arabicPeriod"/>
            </a:pPr>
            <a:r>
              <a:rPr lang="en" dirty="0">
                <a:solidFill>
                  <a:srgbClr val="222222"/>
                </a:solidFill>
                <a:highlight>
                  <a:srgbClr val="FFFFFF"/>
                </a:highlight>
              </a:rPr>
              <a:t>Suffer workplace injuries due to unsafe conditions </a:t>
            </a:r>
            <a:endParaRPr dirty="0">
              <a:solidFill>
                <a:srgbClr val="222222"/>
              </a:solidFill>
              <a:highlight>
                <a:srgbClr val="FFFFFF"/>
              </a:highlight>
            </a:endParaRPr>
          </a:p>
          <a:p>
            <a:pPr marL="457200" lvl="0" indent="-323850" algn="l" rtl="0">
              <a:spcAft>
                <a:spcPts val="600"/>
              </a:spcAft>
              <a:buClr>
                <a:srgbClr val="222222"/>
              </a:buClr>
              <a:buSzPts val="1500"/>
              <a:buAutoNum type="arabicPeriod"/>
            </a:pPr>
            <a:r>
              <a:rPr lang="en" dirty="0">
                <a:solidFill>
                  <a:srgbClr val="222222"/>
                </a:solidFill>
                <a:highlight>
                  <a:srgbClr val="FFFFFF"/>
                </a:highlight>
              </a:rPr>
              <a:t>Cognitive and physical disabilities that may require workplace accommodations</a:t>
            </a:r>
            <a:endParaRPr dirty="0">
              <a:solidFill>
                <a:srgbClr val="222222"/>
              </a:solidFill>
              <a:highlight>
                <a:srgbClr val="FFFFFF"/>
              </a:highlight>
            </a:endParaRPr>
          </a:p>
          <a:p>
            <a:pPr marL="457200" lvl="0" indent="-323850" algn="l" rtl="0">
              <a:spcAft>
                <a:spcPts val="600"/>
              </a:spcAft>
              <a:buClr>
                <a:srgbClr val="222222"/>
              </a:buClr>
              <a:buSzPts val="1500"/>
              <a:buAutoNum type="arabicPeriod"/>
            </a:pPr>
            <a:r>
              <a:rPr lang="en" dirty="0">
                <a:solidFill>
                  <a:srgbClr val="222222"/>
                </a:solidFill>
                <a:highlight>
                  <a:srgbClr val="FFFFFF"/>
                </a:highlight>
              </a:rPr>
              <a:t>Co-occurring mental health disorders</a:t>
            </a:r>
            <a:endParaRPr dirty="0">
              <a:solidFill>
                <a:srgbClr val="222222"/>
              </a:solidFill>
              <a:highlight>
                <a:srgbClr val="FFFFFF"/>
              </a:highlight>
            </a:endParaRPr>
          </a:p>
          <a:p>
            <a:pPr marL="457200" lvl="0" indent="-323850" algn="l" rtl="0">
              <a:spcAft>
                <a:spcPts val="600"/>
              </a:spcAft>
              <a:buClr>
                <a:srgbClr val="222222"/>
              </a:buClr>
              <a:buSzPts val="1500"/>
              <a:buAutoNum type="arabicPeriod"/>
            </a:pPr>
            <a:r>
              <a:rPr lang="en" dirty="0">
                <a:solidFill>
                  <a:srgbClr val="222222"/>
                </a:solidFill>
              </a:rPr>
              <a:t>Education and work history gaps </a:t>
            </a:r>
            <a:endParaRPr dirty="0">
              <a:solidFill>
                <a:srgbClr val="222222"/>
              </a:solidFill>
            </a:endParaRPr>
          </a:p>
          <a:p>
            <a:pPr marL="457200" lvl="0" indent="-323850" algn="l" rtl="0">
              <a:spcAft>
                <a:spcPts val="600"/>
              </a:spcAft>
              <a:buClr>
                <a:srgbClr val="222222"/>
              </a:buClr>
              <a:buSzPts val="1500"/>
              <a:buAutoNum type="arabicPeriod"/>
            </a:pPr>
            <a:r>
              <a:rPr lang="en" dirty="0">
                <a:solidFill>
                  <a:srgbClr val="222222"/>
                </a:solidFill>
              </a:rPr>
              <a:t>Struggling to meet basic needs</a:t>
            </a:r>
            <a:endParaRPr dirty="0">
              <a:solidFill>
                <a:srgbClr val="222222"/>
              </a:solidFill>
            </a:endParaRPr>
          </a:p>
          <a:p>
            <a:pPr marL="457200" lvl="0" indent="-323850" algn="l" rtl="0">
              <a:spcAft>
                <a:spcPts val="600"/>
              </a:spcAft>
              <a:buClr>
                <a:srgbClr val="222222"/>
              </a:buClr>
              <a:buSzPts val="1500"/>
              <a:buAutoNum type="arabicPeriod"/>
            </a:pPr>
            <a:r>
              <a:rPr lang="en" dirty="0">
                <a:solidFill>
                  <a:srgbClr val="222222"/>
                </a:solidFill>
              </a:rPr>
              <a:t>Increased vulnerability to exploitation</a:t>
            </a:r>
            <a:endParaRPr dirty="0">
              <a:solidFill>
                <a:srgbClr val="222222"/>
              </a:solidFill>
            </a:endParaRPr>
          </a:p>
          <a:p>
            <a:pPr marL="0" lvl="0" indent="0" algn="l" rtl="0">
              <a:spcBef>
                <a:spcPts val="0"/>
              </a:spcBef>
              <a:spcAft>
                <a:spcPts val="0"/>
              </a:spcAft>
              <a:buNone/>
            </a:pPr>
            <a:endParaRPr sz="1600" dirty="0"/>
          </a:p>
        </p:txBody>
      </p:sp>
      <p:pic>
        <p:nvPicPr>
          <p:cNvPr id="358" name="Google Shape;358;p51" descr="Happy doctor greeting with senior man during a home visit. (Provided by Getty Images)"/>
          <p:cNvPicPr preferRelativeResize="0"/>
          <p:nvPr/>
        </p:nvPicPr>
        <p:blipFill>
          <a:blip r:embed="rId3">
            <a:alphaModFix/>
          </a:blip>
          <a:stretch>
            <a:fillRect/>
          </a:stretch>
        </p:blipFill>
        <p:spPr>
          <a:xfrm>
            <a:off x="781175" y="1284825"/>
            <a:ext cx="4041999" cy="30115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7"/>
          <p:cNvPicPr preferRelativeResize="0"/>
          <p:nvPr/>
        </p:nvPicPr>
        <p:blipFill rotWithShape="1">
          <a:blip r:embed="rId3">
            <a:alphaModFix/>
          </a:blip>
          <a:srcRect/>
          <a:stretch/>
        </p:blipFill>
        <p:spPr>
          <a:xfrm>
            <a:off x="-586" y="-53340"/>
            <a:ext cx="9144586" cy="5188048"/>
          </a:xfrm>
          <a:prstGeom prst="rect">
            <a:avLst/>
          </a:prstGeom>
          <a:noFill/>
          <a:ln>
            <a:noFill/>
          </a:ln>
        </p:spPr>
      </p:pic>
      <p:sp>
        <p:nvSpPr>
          <p:cNvPr id="307" name="Google Shape;307;p37"/>
          <p:cNvSpPr txBox="1"/>
          <p:nvPr/>
        </p:nvSpPr>
        <p:spPr>
          <a:xfrm>
            <a:off x="886000" y="961488"/>
            <a:ext cx="4431300" cy="980700"/>
          </a:xfrm>
          <a:prstGeom prst="rect">
            <a:avLst/>
          </a:prstGeom>
          <a:noFill/>
          <a:ln>
            <a:noFill/>
          </a:ln>
        </p:spPr>
        <p:txBody>
          <a:bodyPr spcFirstLastPara="1" wrap="square" lIns="0" tIns="59650" rIns="0" bIns="0" anchor="t" anchorCtr="0">
            <a:spAutoFit/>
          </a:bodyPr>
          <a:lstStyle/>
          <a:p>
            <a:pPr marL="12700" marR="0" lvl="0" indent="0" algn="ctr" rtl="0">
              <a:lnSpc>
                <a:spcPct val="121481"/>
              </a:lnSpc>
              <a:spcBef>
                <a:spcPts val="0"/>
              </a:spcBef>
              <a:spcAft>
                <a:spcPts val="0"/>
              </a:spcAft>
              <a:buNone/>
            </a:pPr>
            <a:r>
              <a:rPr lang="en" sz="2700" b="1" i="0" u="none" strike="noStrike" cap="none">
                <a:solidFill>
                  <a:schemeClr val="dk1"/>
                </a:solidFill>
                <a:latin typeface="Calibri"/>
                <a:ea typeface="Calibri"/>
                <a:cs typeface="Calibri"/>
                <a:sym typeface="Calibri"/>
              </a:rPr>
              <a:t>How To Access</a:t>
            </a:r>
            <a:r>
              <a:rPr lang="en" sz="2700" b="1">
                <a:solidFill>
                  <a:schemeClr val="dk1"/>
                </a:solidFill>
                <a:latin typeface="Calibri"/>
                <a:ea typeface="Calibri"/>
                <a:cs typeface="Calibri"/>
                <a:sym typeface="Calibri"/>
              </a:rPr>
              <a:t> </a:t>
            </a:r>
            <a:r>
              <a:rPr lang="en" sz="2700" b="1" i="0" u="none" strike="noStrike" cap="none">
                <a:solidFill>
                  <a:schemeClr val="dk1"/>
                </a:solidFill>
                <a:latin typeface="Calibri"/>
                <a:ea typeface="Calibri"/>
                <a:cs typeface="Calibri"/>
                <a:sym typeface="Calibri"/>
              </a:rPr>
              <a:t>Language  Interpretatio</a:t>
            </a:r>
            <a:r>
              <a:rPr lang="en" sz="2700" b="1">
                <a:solidFill>
                  <a:schemeClr val="dk1"/>
                </a:solidFill>
                <a:latin typeface="Calibri"/>
                <a:ea typeface="Calibri"/>
                <a:cs typeface="Calibri"/>
                <a:sym typeface="Calibri"/>
              </a:rPr>
              <a:t>n </a:t>
            </a:r>
            <a:r>
              <a:rPr lang="en" sz="2700" b="1" i="0" u="none" strike="noStrike" cap="none">
                <a:solidFill>
                  <a:schemeClr val="dk1"/>
                </a:solidFill>
                <a:latin typeface="Calibri"/>
                <a:ea typeface="Calibri"/>
                <a:cs typeface="Calibri"/>
                <a:sym typeface="Calibri"/>
              </a:rPr>
              <a:t>on Zoom</a:t>
            </a:r>
            <a:endParaRPr sz="2700" b="1" i="0" u="none" strike="noStrike" cap="none">
              <a:solidFill>
                <a:schemeClr val="dk1"/>
              </a:solidFill>
              <a:latin typeface="Calibri"/>
              <a:ea typeface="Calibri"/>
              <a:cs typeface="Calibri"/>
              <a:sym typeface="Calibri"/>
            </a:endParaRPr>
          </a:p>
        </p:txBody>
      </p:sp>
      <p:sp>
        <p:nvSpPr>
          <p:cNvPr id="308" name="Google Shape;308;p37"/>
          <p:cNvSpPr txBox="1"/>
          <p:nvPr/>
        </p:nvSpPr>
        <p:spPr>
          <a:xfrm>
            <a:off x="4157648" y="2973175"/>
            <a:ext cx="4267500" cy="1437777"/>
          </a:xfrm>
          <a:prstGeom prst="rect">
            <a:avLst/>
          </a:prstGeom>
          <a:noFill/>
          <a:ln>
            <a:noFill/>
          </a:ln>
        </p:spPr>
        <p:txBody>
          <a:bodyPr spcFirstLastPara="1" wrap="square" lIns="0" tIns="45350" rIns="0" bIns="0" anchor="t" anchorCtr="0">
            <a:spAutoFit/>
          </a:bodyPr>
          <a:lstStyle/>
          <a:p>
            <a:pPr marL="330200" marR="330200" lvl="0" indent="0" algn="ctr" rtl="0">
              <a:lnSpc>
                <a:spcPct val="112405"/>
              </a:lnSpc>
              <a:spcBef>
                <a:spcPts val="0"/>
              </a:spcBef>
              <a:spcAft>
                <a:spcPts val="0"/>
              </a:spcAft>
              <a:buNone/>
            </a:pPr>
            <a:r>
              <a:rPr lang="en" sz="2700" b="1" i="0" u="none" strike="noStrike" cap="none">
                <a:solidFill>
                  <a:srgbClr val="9A40DE"/>
                </a:solidFill>
                <a:latin typeface="Calibri"/>
                <a:ea typeface="Calibri"/>
                <a:cs typeface="Calibri"/>
                <a:sym typeface="Calibri"/>
              </a:rPr>
              <a:t>Cómo Activar la Interpretación</a:t>
            </a:r>
            <a:endParaRPr sz="2700" b="1" i="0" u="none" strike="noStrike" cap="none">
              <a:solidFill>
                <a:schemeClr val="dk1"/>
              </a:solidFill>
              <a:latin typeface="Calibri"/>
              <a:ea typeface="Calibri"/>
              <a:cs typeface="Calibri"/>
              <a:sym typeface="Calibri"/>
            </a:endParaRPr>
          </a:p>
          <a:p>
            <a:pPr marL="0" marR="0" lvl="0" indent="0" algn="ctr" rtl="0">
              <a:lnSpc>
                <a:spcPct val="110763"/>
              </a:lnSpc>
              <a:spcBef>
                <a:spcPts val="0"/>
              </a:spcBef>
              <a:spcAft>
                <a:spcPts val="0"/>
              </a:spcAft>
              <a:buNone/>
            </a:pPr>
            <a:r>
              <a:rPr lang="en" sz="2700" b="1" i="0" u="none" strike="noStrike" cap="none">
                <a:solidFill>
                  <a:srgbClr val="9A40DE"/>
                </a:solidFill>
                <a:latin typeface="Calibri"/>
                <a:ea typeface="Calibri"/>
                <a:cs typeface="Calibri"/>
                <a:sym typeface="Calibri"/>
              </a:rPr>
              <a:t>de Idiomas en Zoom</a:t>
            </a:r>
            <a:endParaRPr sz="2700" b="1" i="0" u="none" strike="noStrike" cap="none">
              <a:solidFill>
                <a:schemeClr val="dk1"/>
              </a:solidFill>
              <a:latin typeface="Calibri"/>
              <a:ea typeface="Calibri"/>
              <a:cs typeface="Calibri"/>
              <a:sym typeface="Calibri"/>
            </a:endParaRPr>
          </a:p>
        </p:txBody>
      </p:sp>
      <p:pic>
        <p:nvPicPr>
          <p:cNvPr id="309" name="Google Shape;309;p37"/>
          <p:cNvPicPr preferRelativeResize="0"/>
          <p:nvPr/>
        </p:nvPicPr>
        <p:blipFill rotWithShape="1">
          <a:blip r:embed="rId4">
            <a:alphaModFix/>
          </a:blip>
          <a:srcRect/>
          <a:stretch/>
        </p:blipFill>
        <p:spPr>
          <a:xfrm>
            <a:off x="3154010" y="3932199"/>
            <a:ext cx="2667993" cy="1148458"/>
          </a:xfrm>
          <a:prstGeom prst="rect">
            <a:avLst/>
          </a:prstGeom>
          <a:noFill/>
          <a:ln>
            <a:noFill/>
          </a:ln>
        </p:spPr>
      </p:pic>
    </p:spTree>
    <p:extLst>
      <p:ext uri="{BB962C8B-B14F-4D97-AF65-F5344CB8AC3E}">
        <p14:creationId xmlns:p14="http://schemas.microsoft.com/office/powerpoint/2010/main" val="1685867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52"/>
          <p:cNvPicPr preferRelativeResize="0"/>
          <p:nvPr/>
        </p:nvPicPr>
        <p:blipFill rotWithShape="1">
          <a:blip r:embed="rId3">
            <a:alphaModFix/>
          </a:blip>
          <a:srcRect t="5335" b="8605"/>
          <a:stretch/>
        </p:blipFill>
        <p:spPr>
          <a:xfrm>
            <a:off x="7961" y="0"/>
            <a:ext cx="9136039" cy="4000499"/>
          </a:xfrm>
          <a:prstGeom prst="rect">
            <a:avLst/>
          </a:prstGeom>
          <a:noFill/>
          <a:ln>
            <a:noFill/>
          </a:ln>
        </p:spPr>
      </p:pic>
      <p:sp>
        <p:nvSpPr>
          <p:cNvPr id="365" name="Google Shape;365;p52"/>
          <p:cNvSpPr txBox="1"/>
          <p:nvPr/>
        </p:nvSpPr>
        <p:spPr>
          <a:xfrm>
            <a:off x="3975" y="4105500"/>
            <a:ext cx="9144000" cy="79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600" b="1">
                <a:solidFill>
                  <a:schemeClr val="dk1"/>
                </a:solidFill>
              </a:rPr>
              <a:t>Exploring Health System Strategies for Prevention and Intervention of Exploitation</a:t>
            </a:r>
            <a:endParaRPr>
              <a:solidFill>
                <a:schemeClr val="dk1"/>
              </a:solidFill>
            </a:endParaRPr>
          </a:p>
        </p:txBody>
      </p:sp>
      <p:pic>
        <p:nvPicPr>
          <p:cNvPr id="366" name="Google Shape;366;p52"/>
          <p:cNvPicPr preferRelativeResize="0"/>
          <p:nvPr/>
        </p:nvPicPr>
        <p:blipFill rotWithShape="1">
          <a:blip r:embed="rId4">
            <a:alphaModFix/>
          </a:blip>
          <a:srcRect/>
          <a:stretch/>
        </p:blipFill>
        <p:spPr>
          <a:xfrm>
            <a:off x="6714555" y="2971800"/>
            <a:ext cx="1822084" cy="892558"/>
          </a:xfrm>
          <a:prstGeom prst="rect">
            <a:avLst/>
          </a:prstGeom>
          <a:noFill/>
          <a:ln>
            <a:noFill/>
          </a:ln>
        </p:spPr>
      </p:pic>
      <p:sp>
        <p:nvSpPr>
          <p:cNvPr id="367" name="Google Shape;367;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3"/>
          <p:cNvSpPr txBox="1">
            <a:spLocks noGrp="1"/>
          </p:cNvSpPr>
          <p:nvPr>
            <p:ph type="title"/>
          </p:nvPr>
        </p:nvSpPr>
        <p:spPr>
          <a:xfrm>
            <a:off x="458500" y="453000"/>
            <a:ext cx="6761400" cy="354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a:t>Overview of Health Centers (HCs)</a:t>
            </a:r>
            <a:endParaRPr/>
          </a:p>
        </p:txBody>
      </p:sp>
      <p:sp>
        <p:nvSpPr>
          <p:cNvPr id="374" name="Google Shape;374;p53"/>
          <p:cNvSpPr txBox="1">
            <a:spLocks noGrp="1"/>
          </p:cNvSpPr>
          <p:nvPr>
            <p:ph type="body" idx="1"/>
          </p:nvPr>
        </p:nvSpPr>
        <p:spPr>
          <a:xfrm>
            <a:off x="458500" y="901631"/>
            <a:ext cx="7710000" cy="2694300"/>
          </a:xfrm>
          <a:prstGeom prst="rect">
            <a:avLst/>
          </a:prstGeom>
          <a:noFill/>
          <a:ln>
            <a:noFill/>
          </a:ln>
        </p:spPr>
        <p:txBody>
          <a:bodyPr spcFirstLastPara="1" wrap="square" lIns="45725" tIns="45725" rIns="45725" bIns="45725" anchor="t" anchorCtr="0">
            <a:noAutofit/>
          </a:bodyPr>
          <a:lstStyle/>
          <a:p>
            <a:pPr marL="63500" lvl="0" indent="0" algn="l" rtl="0">
              <a:spcBef>
                <a:spcPts val="0"/>
              </a:spcBef>
              <a:spcAft>
                <a:spcPts val="0"/>
              </a:spcAft>
              <a:buSzPts val="900"/>
              <a:buFont typeface="Arial"/>
              <a:buNone/>
            </a:pPr>
            <a:r>
              <a:rPr lang="en" sz="1800" dirty="0">
                <a:solidFill>
                  <a:schemeClr val="dk1"/>
                </a:solidFill>
              </a:rPr>
              <a:t>Health centers are community-based and patient-directed organizations that deliver no-cost/low-cost comprehensive primary health care. </a:t>
            </a:r>
            <a:endParaRPr sz="1800" dirty="0">
              <a:solidFill>
                <a:schemeClr val="dk1"/>
              </a:solidFill>
            </a:endParaRPr>
          </a:p>
          <a:p>
            <a:pPr marL="63500" lvl="0" indent="0" algn="l" rtl="0">
              <a:spcBef>
                <a:spcPts val="0"/>
              </a:spcBef>
              <a:spcAft>
                <a:spcPts val="0"/>
              </a:spcAft>
              <a:buSzPts val="900"/>
              <a:buFont typeface="Arial"/>
              <a:buNone/>
            </a:pPr>
            <a:endParaRPr sz="1900" dirty="0"/>
          </a:p>
          <a:p>
            <a:pPr marL="63500" lvl="0" indent="0" algn="l" rtl="0">
              <a:spcBef>
                <a:spcPts val="0"/>
              </a:spcBef>
              <a:spcAft>
                <a:spcPts val="0"/>
              </a:spcAft>
              <a:buSzPts val="900"/>
              <a:buFont typeface="Arial"/>
              <a:buNone/>
            </a:pPr>
            <a:r>
              <a:rPr lang="en" sz="1900" b="1" dirty="0">
                <a:solidFill>
                  <a:srgbClr val="E36C09"/>
                </a:solidFill>
              </a:rPr>
              <a:t>They often include:</a:t>
            </a:r>
          </a:p>
          <a:p>
            <a:pPr marL="63500" lvl="0" indent="0" algn="l" rtl="0">
              <a:spcBef>
                <a:spcPts val="0"/>
              </a:spcBef>
              <a:spcAft>
                <a:spcPts val="0"/>
              </a:spcAft>
              <a:buSzPts val="900"/>
              <a:buFont typeface="Arial"/>
              <a:buNone/>
            </a:pPr>
            <a:endParaRPr sz="1900" dirty="0"/>
          </a:p>
          <a:p>
            <a:pPr marL="571500" lvl="0" indent="-222250" algn="l" rtl="0">
              <a:spcBef>
                <a:spcPts val="0"/>
              </a:spcBef>
              <a:spcAft>
                <a:spcPts val="0"/>
              </a:spcAft>
              <a:buClr>
                <a:schemeClr val="dk1"/>
              </a:buClr>
              <a:buSzPts val="1700"/>
              <a:buFont typeface="Noto Sans Symbols"/>
              <a:buChar char="⮚"/>
            </a:pPr>
            <a:r>
              <a:rPr lang="en" sz="1700" dirty="0">
                <a:solidFill>
                  <a:schemeClr val="dk1"/>
                </a:solidFill>
              </a:rPr>
              <a:t>Pharmacy</a:t>
            </a:r>
            <a:endParaRPr sz="1700" dirty="0">
              <a:solidFill>
                <a:schemeClr val="dk1"/>
              </a:solidFill>
            </a:endParaRPr>
          </a:p>
          <a:p>
            <a:pPr marL="571500" lvl="0" indent="-222250" algn="l" rtl="0">
              <a:spcBef>
                <a:spcPts val="0"/>
              </a:spcBef>
              <a:spcAft>
                <a:spcPts val="0"/>
              </a:spcAft>
              <a:buClr>
                <a:schemeClr val="dk1"/>
              </a:buClr>
              <a:buSzPts val="1700"/>
              <a:buFont typeface="Noto Sans Symbols"/>
              <a:buChar char="⮚"/>
            </a:pPr>
            <a:r>
              <a:rPr lang="en" sz="1700" dirty="0">
                <a:solidFill>
                  <a:schemeClr val="dk1"/>
                </a:solidFill>
              </a:rPr>
              <a:t>Mental health services</a:t>
            </a:r>
            <a:endParaRPr sz="1700" dirty="0">
              <a:solidFill>
                <a:schemeClr val="dk1"/>
              </a:solidFill>
            </a:endParaRPr>
          </a:p>
          <a:p>
            <a:pPr marL="571500" lvl="0" indent="-222250" algn="l" rtl="0">
              <a:spcBef>
                <a:spcPts val="0"/>
              </a:spcBef>
              <a:spcAft>
                <a:spcPts val="0"/>
              </a:spcAft>
              <a:buClr>
                <a:schemeClr val="dk1"/>
              </a:buClr>
              <a:buSzPts val="1700"/>
              <a:buFont typeface="Noto Sans Symbols"/>
              <a:buChar char="⮚"/>
            </a:pPr>
            <a:r>
              <a:rPr lang="en" sz="1700" dirty="0">
                <a:solidFill>
                  <a:schemeClr val="dk1"/>
                </a:solidFill>
              </a:rPr>
              <a:t>Substance abuse programs</a:t>
            </a:r>
            <a:endParaRPr sz="1700" dirty="0">
              <a:solidFill>
                <a:schemeClr val="dk1"/>
              </a:solidFill>
            </a:endParaRPr>
          </a:p>
          <a:p>
            <a:pPr marL="571500" lvl="0" indent="-222250" algn="l" rtl="0">
              <a:spcBef>
                <a:spcPts val="0"/>
              </a:spcBef>
              <a:spcAft>
                <a:spcPts val="0"/>
              </a:spcAft>
              <a:buClr>
                <a:schemeClr val="dk1"/>
              </a:buClr>
              <a:buSzPts val="1700"/>
              <a:buFont typeface="Noto Sans Symbols"/>
              <a:buChar char="⮚"/>
            </a:pPr>
            <a:r>
              <a:rPr lang="en" sz="1700" dirty="0">
                <a:solidFill>
                  <a:schemeClr val="dk1"/>
                </a:solidFill>
              </a:rPr>
              <a:t>Oral health services</a:t>
            </a:r>
            <a:endParaRPr sz="1700" dirty="0">
              <a:solidFill>
                <a:schemeClr val="dk1"/>
              </a:solidFill>
            </a:endParaRPr>
          </a:p>
        </p:txBody>
      </p:sp>
      <p:sp>
        <p:nvSpPr>
          <p:cNvPr id="375" name="Google Shape;375;p53"/>
          <p:cNvSpPr/>
          <p:nvPr/>
        </p:nvSpPr>
        <p:spPr>
          <a:xfrm>
            <a:off x="458500" y="3678850"/>
            <a:ext cx="8510700" cy="839400"/>
          </a:xfrm>
          <a:prstGeom prst="rect">
            <a:avLst/>
          </a:prstGeom>
          <a:noFill/>
          <a:ln>
            <a:noFill/>
          </a:ln>
        </p:spPr>
        <p:txBody>
          <a:bodyPr spcFirstLastPara="1" wrap="square" lIns="45725" tIns="22850" rIns="45725" bIns="22850" anchor="t" anchorCtr="0">
            <a:noAutofit/>
          </a:bodyPr>
          <a:lstStyle/>
          <a:p>
            <a:pPr marL="342900" marR="0" lvl="0" indent="-273050" algn="l" rtl="0">
              <a:lnSpc>
                <a:spcPct val="115000"/>
              </a:lnSpc>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Located in medically underserved areas and for medically underserved populations. </a:t>
            </a:r>
            <a:endParaRPr sz="1700">
              <a:solidFill>
                <a:schemeClr val="dk1"/>
              </a:solidFill>
              <a:latin typeface="Arial"/>
              <a:ea typeface="Arial"/>
              <a:cs typeface="Arial"/>
              <a:sym typeface="Arial"/>
            </a:endParaRPr>
          </a:p>
          <a:p>
            <a:pPr marL="342900" marR="0" lvl="0" indent="-273050" algn="l" rtl="0">
              <a:lnSpc>
                <a:spcPct val="115000"/>
              </a:lnSpc>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Find a health center here: </a:t>
            </a:r>
            <a:r>
              <a:rPr lang="en" sz="17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https://findahealthcenter.hrsa.gov/</a:t>
            </a:r>
            <a:endParaRPr sz="1700">
              <a:solidFill>
                <a:schemeClr val="dk1"/>
              </a:solidFill>
              <a:latin typeface="Arial"/>
              <a:ea typeface="Arial"/>
              <a:cs typeface="Arial"/>
              <a:sym typeface="Arial"/>
            </a:endParaRPr>
          </a:p>
          <a:p>
            <a:pPr marL="0" marR="0" lvl="0" indent="0" algn="l" rtl="0">
              <a:spcBef>
                <a:spcPts val="0"/>
              </a:spcBef>
              <a:spcAft>
                <a:spcPts val="0"/>
              </a:spcAft>
              <a:buNone/>
            </a:pPr>
            <a:r>
              <a:rPr lang="en" sz="1200">
                <a:solidFill>
                  <a:schemeClr val="dk1"/>
                </a:solidFill>
                <a:latin typeface="Arial"/>
                <a:ea typeface="Arial"/>
                <a:cs typeface="Arial"/>
                <a:sym typeface="Arial"/>
              </a:rPr>
              <a:t> </a:t>
            </a:r>
            <a:endParaRPr sz="700"/>
          </a:p>
        </p:txBody>
      </p:sp>
      <p:pic>
        <p:nvPicPr>
          <p:cNvPr id="376" name="Google Shape;376;p53" descr="Photo: CHC Staff at Asian Health Services in Oakland, CA in 2021&#10;"/>
          <p:cNvPicPr preferRelativeResize="0"/>
          <p:nvPr/>
        </p:nvPicPr>
        <p:blipFill rotWithShape="1">
          <a:blip r:embed="rId4">
            <a:alphaModFix/>
          </a:blip>
          <a:srcRect/>
          <a:stretch/>
        </p:blipFill>
        <p:spPr>
          <a:xfrm>
            <a:off x="6103838" y="1842679"/>
            <a:ext cx="1895542" cy="142165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377" name="Google Shape;377;p53"/>
          <p:cNvSpPr/>
          <p:nvPr/>
        </p:nvSpPr>
        <p:spPr>
          <a:xfrm>
            <a:off x="5191000" y="3391631"/>
            <a:ext cx="3778200" cy="204300"/>
          </a:xfrm>
          <a:prstGeom prst="rect">
            <a:avLst/>
          </a:prstGeom>
          <a:noFill/>
          <a:ln>
            <a:noFill/>
          </a:ln>
        </p:spPr>
        <p:txBody>
          <a:bodyPr spcFirstLastPara="1" wrap="square" lIns="45725" tIns="22850" rIns="45725" bIns="22850" anchor="t" anchorCtr="0">
            <a:noAutofit/>
          </a:bodyPr>
          <a:lstStyle/>
          <a:p>
            <a:pPr marL="0" marR="0" lvl="0" indent="0" algn="l" rtl="0">
              <a:spcBef>
                <a:spcPts val="0"/>
              </a:spcBef>
              <a:spcAft>
                <a:spcPts val="0"/>
              </a:spcAft>
              <a:buNone/>
            </a:pPr>
            <a:r>
              <a:rPr lang="en" sz="900" i="1">
                <a:solidFill>
                  <a:schemeClr val="dk1"/>
                </a:solidFill>
                <a:latin typeface="Arial"/>
                <a:ea typeface="Arial"/>
                <a:cs typeface="Arial"/>
                <a:sym typeface="Arial"/>
              </a:rPr>
              <a:t>Photo: CHC Staff at Asian Health Services in Oakland, CA in 2021</a:t>
            </a:r>
            <a:endParaRPr sz="700"/>
          </a:p>
        </p:txBody>
      </p:sp>
      <p:sp>
        <p:nvSpPr>
          <p:cNvPr id="378" name="Google Shape;378;p53"/>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sky, outdoor, city, sunset&#10;&#10;Description automatically generated">
            <a:extLst>
              <a:ext uri="{FF2B5EF4-FFF2-40B4-BE49-F238E27FC236}">
                <a16:creationId xmlns:a16="http://schemas.microsoft.com/office/drawing/2014/main" id="{0ECD4D75-7284-A7BA-B2E2-4F783C9D76E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847" y="0"/>
            <a:ext cx="91836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a:extLst>
              <a:ext uri="{FF2B5EF4-FFF2-40B4-BE49-F238E27FC236}">
                <a16:creationId xmlns:a16="http://schemas.microsoft.com/office/drawing/2014/main" id="{AD5C8ACA-AE60-09EF-A39A-71B97A8DB5DB}"/>
              </a:ext>
            </a:extLst>
          </p:cNvPr>
          <p:cNvSpPr>
            <a:spLocks noChangeArrowheads="1"/>
          </p:cNvSpPr>
          <p:nvPr/>
        </p:nvSpPr>
        <p:spPr bwMode="auto">
          <a:xfrm>
            <a:off x="-19847" y="-15240"/>
            <a:ext cx="9183693" cy="1972428"/>
          </a:xfrm>
          <a:prstGeom prst="rect">
            <a:avLst/>
          </a:prstGeom>
          <a:solidFill>
            <a:srgbClr val="2B396E"/>
          </a:solidFill>
          <a:ln>
            <a:noFill/>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a:buClrTx/>
              <a:defRPr/>
            </a:pPr>
            <a:endParaRPr lang="en-US" altLang="en-US" sz="1800" kern="1200">
              <a:solidFill>
                <a:prstClr val="black"/>
              </a:solidFill>
              <a:cs typeface="+mn-cs"/>
            </a:endParaRPr>
          </a:p>
        </p:txBody>
      </p:sp>
      <p:pic>
        <p:nvPicPr>
          <p:cNvPr id="4" name="Picture 7">
            <a:extLst>
              <a:ext uri="{FF2B5EF4-FFF2-40B4-BE49-F238E27FC236}">
                <a16:creationId xmlns:a16="http://schemas.microsoft.com/office/drawing/2014/main" id="{155E1BF2-EE49-6B22-34A3-79B1A04B45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46" y="3640563"/>
            <a:ext cx="9183694" cy="15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6A36E5B-9701-1219-37D0-97D0A926B40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8126" y="76442"/>
            <a:ext cx="5029865" cy="1682402"/>
          </a:xfrm>
          <a:prstGeom prst="rect">
            <a:avLst/>
          </a:prstGeom>
        </p:spPr>
      </p:pic>
      <p:sp>
        <p:nvSpPr>
          <p:cNvPr id="8" name="Subtitle 4">
            <a:extLst>
              <a:ext uri="{FF2B5EF4-FFF2-40B4-BE49-F238E27FC236}">
                <a16:creationId xmlns:a16="http://schemas.microsoft.com/office/drawing/2014/main" id="{A9A25F3C-AECA-110E-8D60-B93B1CB5B453}"/>
              </a:ext>
            </a:extLst>
          </p:cNvPr>
          <p:cNvSpPr txBox="1">
            <a:spLocks/>
          </p:cNvSpPr>
          <p:nvPr/>
        </p:nvSpPr>
        <p:spPr>
          <a:xfrm>
            <a:off x="5783586" y="452479"/>
            <a:ext cx="2954813" cy="1241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685800">
              <a:lnSpc>
                <a:spcPct val="100000"/>
              </a:lnSpc>
              <a:spcBef>
                <a:spcPts val="0"/>
              </a:spcBef>
              <a:buClrTx/>
              <a:buNone/>
            </a:pPr>
            <a:r>
              <a:rPr lang="en-US" sz="4125" b="1">
                <a:solidFill>
                  <a:prstClr val="white"/>
                </a:solidFill>
                <a:latin typeface="Calibri" panose="020F0502020204030204"/>
              </a:rPr>
              <a:t>RICA</a:t>
            </a:r>
          </a:p>
          <a:p>
            <a:pPr marL="0" indent="0" algn="r" defTabSz="685800">
              <a:lnSpc>
                <a:spcPct val="100000"/>
              </a:lnSpc>
              <a:spcBef>
                <a:spcPts val="0"/>
              </a:spcBef>
              <a:buClrTx/>
              <a:buNone/>
            </a:pPr>
            <a:r>
              <a:rPr lang="en-US" sz="1350">
                <a:solidFill>
                  <a:prstClr val="white"/>
                </a:solidFill>
                <a:latin typeface="Calibri" panose="020F0502020204030204"/>
              </a:rPr>
              <a:t>11374 Mountain View Ave.</a:t>
            </a:r>
          </a:p>
          <a:p>
            <a:pPr marL="0" indent="0" algn="r" defTabSz="685800">
              <a:lnSpc>
                <a:spcPct val="100000"/>
              </a:lnSpc>
              <a:spcBef>
                <a:spcPts val="0"/>
              </a:spcBef>
              <a:buClrTx/>
              <a:buNone/>
            </a:pPr>
            <a:r>
              <a:rPr lang="en-US" sz="1350">
                <a:solidFill>
                  <a:prstClr val="white"/>
                </a:solidFill>
                <a:latin typeface="Calibri" panose="020F0502020204030204"/>
              </a:rPr>
              <a:t>Loma Linda, CA 92354</a:t>
            </a:r>
          </a:p>
        </p:txBody>
      </p:sp>
    </p:spTree>
    <p:extLst>
      <p:ext uri="{BB962C8B-B14F-4D97-AF65-F5344CB8AC3E}">
        <p14:creationId xmlns:p14="http://schemas.microsoft.com/office/powerpoint/2010/main" val="3500141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23C52"/>
        </a:solidFill>
        <a:effectLst/>
      </p:bgPr>
    </p:bg>
    <p:spTree>
      <p:nvGrpSpPr>
        <p:cNvPr id="1" name=""/>
        <p:cNvGrpSpPr/>
        <p:nvPr/>
      </p:nvGrpSpPr>
      <p:grpSpPr>
        <a:xfrm>
          <a:off x="0" y="0"/>
          <a:ext cx="0" cy="0"/>
          <a:chOff x="0" y="0"/>
          <a:chExt cx="0" cy="0"/>
        </a:xfrm>
      </p:grpSpPr>
      <p:sp>
        <p:nvSpPr>
          <p:cNvPr id="14" name="Rectangle 13"/>
          <p:cNvSpPr/>
          <p:nvPr/>
        </p:nvSpPr>
        <p:spPr>
          <a:xfrm>
            <a:off x="6187270" y="1120412"/>
            <a:ext cx="2025110" cy="326469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013" kern="1200">
              <a:solidFill>
                <a:srgbClr val="DD8047"/>
              </a:solidFill>
              <a:latin typeface="Calibri" panose="020F0502020204030204"/>
            </a:endParaRPr>
          </a:p>
        </p:txBody>
      </p:sp>
      <p:sp>
        <p:nvSpPr>
          <p:cNvPr id="10" name="Title 1">
            <a:extLst>
              <a:ext uri="{FF2B5EF4-FFF2-40B4-BE49-F238E27FC236}">
                <a16:creationId xmlns:a16="http://schemas.microsoft.com/office/drawing/2014/main" id="{AA22CD4A-7057-1A05-4B8C-FF3198FDE266}"/>
              </a:ext>
            </a:extLst>
          </p:cNvPr>
          <p:cNvSpPr txBox="1">
            <a:spLocks/>
          </p:cNvSpPr>
          <p:nvPr/>
        </p:nvSpPr>
        <p:spPr>
          <a:xfrm>
            <a:off x="2134518" y="338683"/>
            <a:ext cx="4874964" cy="530057"/>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300">
                <a:solidFill>
                  <a:prstClr val="white">
                    <a:lumMod val="95000"/>
                  </a:prstClr>
                </a:solidFill>
                <a:effectLst>
                  <a:outerShdw blurRad="50800" dist="38100" dir="5400000" algn="t" rotWithShape="0">
                    <a:prstClr val="black">
                      <a:alpha val="79358"/>
                    </a:prstClr>
                  </a:outerShdw>
                </a:effectLst>
                <a:latin typeface="Impact" panose="020B0806030902050204" pitchFamily="34" charset="0"/>
              </a:rPr>
              <a:t>Forensic Pediatrics</a:t>
            </a:r>
          </a:p>
        </p:txBody>
      </p:sp>
      <p:sp>
        <p:nvSpPr>
          <p:cNvPr id="11" name="Content Placeholder 2">
            <a:extLst>
              <a:ext uri="{FF2B5EF4-FFF2-40B4-BE49-F238E27FC236}">
                <a16:creationId xmlns:a16="http://schemas.microsoft.com/office/drawing/2014/main" id="{D5DB3DBB-10FB-6EEE-7871-69E1029FA79F}"/>
              </a:ext>
            </a:extLst>
          </p:cNvPr>
          <p:cNvSpPr txBox="1">
            <a:spLocks/>
          </p:cNvSpPr>
          <p:nvPr/>
        </p:nvSpPr>
        <p:spPr>
          <a:xfrm>
            <a:off x="457200" y="1120412"/>
            <a:ext cx="4514775" cy="357295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lnSpc>
                <a:spcPct val="120000"/>
              </a:lnSpc>
              <a:spcBef>
                <a:spcPts val="750"/>
              </a:spcBef>
              <a:buClrTx/>
            </a:pPr>
            <a:r>
              <a:rPr lang="en-US" sz="1650" dirty="0">
                <a:solidFill>
                  <a:prstClr val="white">
                    <a:lumMod val="95000"/>
                  </a:prstClr>
                </a:solidFill>
                <a:latin typeface="Calibri" panose="020F0502020204030204"/>
              </a:rPr>
              <a:t>Expertise in biomechanics and mechanism of injury</a:t>
            </a:r>
          </a:p>
          <a:p>
            <a:pPr marL="171450" indent="-171450" defTabSz="685800">
              <a:lnSpc>
                <a:spcPct val="120000"/>
              </a:lnSpc>
              <a:spcBef>
                <a:spcPts val="750"/>
              </a:spcBef>
              <a:buClrTx/>
            </a:pPr>
            <a:r>
              <a:rPr lang="en-US" sz="1650" dirty="0">
                <a:solidFill>
                  <a:prstClr val="white">
                    <a:lumMod val="95000"/>
                  </a:prstClr>
                </a:solidFill>
                <a:latin typeface="Calibri" panose="020F0502020204030204"/>
              </a:rPr>
              <a:t>Perform evaluations, diagnosis, treatment and management of cases of child abuse and neglect</a:t>
            </a:r>
          </a:p>
          <a:p>
            <a:pPr marL="171450" indent="-171450" defTabSz="685800">
              <a:lnSpc>
                <a:spcPct val="120000"/>
              </a:lnSpc>
              <a:spcBef>
                <a:spcPts val="750"/>
              </a:spcBef>
              <a:buClrTx/>
            </a:pPr>
            <a:r>
              <a:rPr lang="en-US" sz="1650" dirty="0">
                <a:solidFill>
                  <a:prstClr val="white">
                    <a:lumMod val="95000"/>
                  </a:prstClr>
                </a:solidFill>
                <a:latin typeface="Calibri" panose="020F0502020204030204"/>
              </a:rPr>
              <a:t>Head trauma, organ injury/abdominal injury, fractures, burns, cutaneous injuries, sexual abuse/exploitation, severe neglect, intentional poisonings, child torture, medical child abuse </a:t>
            </a:r>
          </a:p>
          <a:p>
            <a:pPr marL="171450" indent="-171450" defTabSz="685800">
              <a:lnSpc>
                <a:spcPct val="120000"/>
              </a:lnSpc>
              <a:spcBef>
                <a:spcPts val="750"/>
              </a:spcBef>
              <a:buClrTx/>
            </a:pPr>
            <a:r>
              <a:rPr lang="en-US" sz="1650" dirty="0">
                <a:solidFill>
                  <a:prstClr val="white">
                    <a:lumMod val="95000"/>
                  </a:prstClr>
                </a:solidFill>
                <a:latin typeface="Calibri" panose="020F0502020204030204"/>
              </a:rPr>
              <a:t>Three-year fellowship training, board certification in Pediatrics and Child Abuse Pediatrics</a:t>
            </a:r>
          </a:p>
          <a:p>
            <a:pPr marL="171450" indent="-171450" defTabSz="685800">
              <a:lnSpc>
                <a:spcPct val="120000"/>
              </a:lnSpc>
              <a:spcBef>
                <a:spcPts val="750"/>
              </a:spcBef>
              <a:buClrTx/>
            </a:pPr>
            <a:r>
              <a:rPr lang="en-US" sz="1650" dirty="0">
                <a:solidFill>
                  <a:prstClr val="white">
                    <a:lumMod val="95000"/>
                  </a:prstClr>
                </a:solidFill>
                <a:latin typeface="Calibri" panose="020F0502020204030204"/>
              </a:rPr>
              <a:t>Workforce shortage</a:t>
            </a:r>
          </a:p>
          <a:p>
            <a:pPr marL="171450" indent="-171450" defTabSz="685800">
              <a:lnSpc>
                <a:spcPct val="120000"/>
              </a:lnSpc>
              <a:spcBef>
                <a:spcPts val="750"/>
              </a:spcBef>
              <a:buClrTx/>
            </a:pPr>
            <a:r>
              <a:rPr lang="en-US" sz="1650" dirty="0">
                <a:solidFill>
                  <a:prstClr val="white">
                    <a:lumMod val="95000"/>
                  </a:prstClr>
                </a:solidFill>
                <a:latin typeface="Calibri" panose="020F0502020204030204"/>
              </a:rPr>
              <a:t>Expertise in patient-directed care</a:t>
            </a:r>
          </a:p>
          <a:p>
            <a:pPr marL="171450" indent="-171450" defTabSz="685800">
              <a:lnSpc>
                <a:spcPct val="120000"/>
              </a:lnSpc>
              <a:spcBef>
                <a:spcPts val="750"/>
              </a:spcBef>
              <a:buClrTx/>
            </a:pPr>
            <a:r>
              <a:rPr lang="en-US" sz="1650" dirty="0">
                <a:solidFill>
                  <a:prstClr val="white">
                    <a:lumMod val="95000"/>
                  </a:prstClr>
                </a:solidFill>
                <a:latin typeface="Calibri" panose="020F0502020204030204"/>
              </a:rPr>
              <a:t>Provide expert medical testimony </a:t>
            </a:r>
          </a:p>
        </p:txBody>
      </p:sp>
      <p:pic>
        <p:nvPicPr>
          <p:cNvPr id="2" name="Picture 1" descr="child abuse and neglect ...">
            <a:extLst>
              <a:ext uri="{FF2B5EF4-FFF2-40B4-BE49-F238E27FC236}">
                <a16:creationId xmlns:a16="http://schemas.microsoft.com/office/drawing/2014/main" id="{C115CF17-3220-2603-1CFD-C83C0C9E9C99}"/>
              </a:ext>
            </a:extLst>
          </p:cNvPr>
          <p:cNvPicPr>
            <a:picLocks noChangeAspect="1"/>
          </p:cNvPicPr>
          <p:nvPr/>
        </p:nvPicPr>
        <p:blipFill>
          <a:blip r:embed="rId2"/>
          <a:stretch>
            <a:fillRect/>
          </a:stretch>
        </p:blipFill>
        <p:spPr>
          <a:xfrm>
            <a:off x="5045982" y="1680534"/>
            <a:ext cx="3915179" cy="2159839"/>
          </a:xfrm>
          <a:prstGeom prst="rect">
            <a:avLst/>
          </a:prstGeom>
        </p:spPr>
      </p:pic>
    </p:spTree>
    <p:extLst>
      <p:ext uri="{BB962C8B-B14F-4D97-AF65-F5344CB8AC3E}">
        <p14:creationId xmlns:p14="http://schemas.microsoft.com/office/powerpoint/2010/main" val="406495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9056A1E-836F-63C5-887F-1EAB3E05B7FD}"/>
              </a:ext>
            </a:extLst>
          </p:cNvPr>
          <p:cNvPicPr>
            <a:picLocks noChangeAspect="1" noChangeArrowheads="1"/>
          </p:cNvPicPr>
          <p:nvPr/>
        </p:nvPicPr>
        <p:blipFill>
          <a:blip r:embed="rId2"/>
          <a:srcRect/>
          <a:stretch/>
        </p:blipFill>
        <p:spPr bwMode="auto">
          <a:xfrm>
            <a:off x="1202160" y="447540"/>
            <a:ext cx="3369840" cy="406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02EA572F-1B72-1E73-0FB3-783676905B15}"/>
              </a:ext>
            </a:extLst>
          </p:cNvPr>
          <p:cNvSpPr/>
          <p:nvPr/>
        </p:nvSpPr>
        <p:spPr>
          <a:xfrm>
            <a:off x="4261552" y="447541"/>
            <a:ext cx="4018850" cy="1771655"/>
          </a:xfrm>
          <a:prstGeom prst="rect">
            <a:avLst/>
          </a:prstGeom>
          <a:noFill/>
          <a:ln w="76200">
            <a:solidFill>
              <a:srgbClr val="315D2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buClrTx/>
            </a:pPr>
            <a:endParaRPr lang="en-US" sz="1013" kern="1200">
              <a:solidFill>
                <a:prstClr val="white"/>
              </a:solidFill>
              <a:latin typeface="Calibri" panose="020F0502020204030204"/>
            </a:endParaRPr>
          </a:p>
        </p:txBody>
      </p:sp>
      <p:sp>
        <p:nvSpPr>
          <p:cNvPr id="4" name="Subtitle 2">
            <a:extLst>
              <a:ext uri="{FF2B5EF4-FFF2-40B4-BE49-F238E27FC236}">
                <a16:creationId xmlns:a16="http://schemas.microsoft.com/office/drawing/2014/main" id="{810B4D4C-4523-77D5-7D59-16805442DD4A}"/>
              </a:ext>
            </a:extLst>
          </p:cNvPr>
          <p:cNvSpPr txBox="1">
            <a:spLocks/>
          </p:cNvSpPr>
          <p:nvPr/>
        </p:nvSpPr>
        <p:spPr>
          <a:xfrm>
            <a:off x="4389124" y="596222"/>
            <a:ext cx="3763709" cy="1617587"/>
          </a:xfrm>
          <a:prstGeom prst="rect">
            <a:avLst/>
          </a:prstGeom>
        </p:spPr>
        <p:txBody>
          <a:bodyPr lIns="68580" tIns="34290" rIns="68580" bIns="3429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indent="-171450" defTabSz="685800">
              <a:spcBef>
                <a:spcPts val="750"/>
              </a:spcBef>
              <a:buClrTx/>
            </a:pPr>
            <a:r>
              <a:rPr lang="en-US" sz="1650">
                <a:solidFill>
                  <a:prstClr val="black">
                    <a:lumMod val="75000"/>
                    <a:lumOff val="25000"/>
                  </a:prstClr>
                </a:solidFill>
                <a:latin typeface="Calibri" panose="020F0502020204030204"/>
              </a:rPr>
              <a:t>The Loma Linda team covers the </a:t>
            </a:r>
            <a:r>
              <a:rPr lang="en-US" sz="1650" i="1">
                <a:solidFill>
                  <a:prstClr val="black">
                    <a:lumMod val="75000"/>
                    <a:lumOff val="25000"/>
                  </a:prstClr>
                </a:solidFill>
                <a:latin typeface="Calibri" panose="020F0502020204030204"/>
              </a:rPr>
              <a:t>largest geographic region </a:t>
            </a:r>
            <a:r>
              <a:rPr lang="en-US" sz="1650">
                <a:solidFill>
                  <a:prstClr val="black">
                    <a:lumMod val="75000"/>
                    <a:lumOff val="25000"/>
                  </a:prstClr>
                </a:solidFill>
                <a:latin typeface="Calibri" panose="020F0502020204030204"/>
              </a:rPr>
              <a:t>in the county</a:t>
            </a:r>
          </a:p>
          <a:p>
            <a:pPr marL="171450" indent="-171450" defTabSz="685800">
              <a:spcBef>
                <a:spcPts val="750"/>
              </a:spcBef>
              <a:buClrTx/>
            </a:pPr>
            <a:r>
              <a:rPr lang="en-US" sz="1650">
                <a:solidFill>
                  <a:prstClr val="black">
                    <a:lumMod val="75000"/>
                    <a:lumOff val="25000"/>
                  </a:prstClr>
                </a:solidFill>
                <a:latin typeface="Calibri" panose="020F0502020204030204"/>
              </a:rPr>
              <a:t>Over </a:t>
            </a:r>
            <a:r>
              <a:rPr lang="en-US" sz="2100">
                <a:solidFill>
                  <a:srgbClr val="315D2B"/>
                </a:solidFill>
                <a:latin typeface="Impact"/>
              </a:rPr>
              <a:t>4,000</a:t>
            </a:r>
            <a:r>
              <a:rPr lang="en-US" sz="1650">
                <a:solidFill>
                  <a:prstClr val="black">
                    <a:lumMod val="75000"/>
                    <a:lumOff val="25000"/>
                  </a:prstClr>
                </a:solidFill>
                <a:latin typeface="Calibri" panose="020F0502020204030204"/>
              </a:rPr>
              <a:t> cases each year</a:t>
            </a:r>
            <a:endParaRPr lang="en-US" sz="1650">
              <a:solidFill>
                <a:prstClr val="black">
                  <a:lumMod val="75000"/>
                  <a:lumOff val="25000"/>
                </a:prstClr>
              </a:solidFill>
              <a:latin typeface="Calibri" panose="020F0502020204030204"/>
              <a:cs typeface="Calibri"/>
            </a:endParaRPr>
          </a:p>
          <a:p>
            <a:pPr marL="171450" indent="-171450" defTabSz="685800">
              <a:spcBef>
                <a:spcPts val="750"/>
              </a:spcBef>
              <a:buClrTx/>
            </a:pPr>
            <a:r>
              <a:rPr lang="en-US" sz="1650">
                <a:solidFill>
                  <a:prstClr val="black">
                    <a:lumMod val="75000"/>
                    <a:lumOff val="25000"/>
                  </a:prstClr>
                </a:solidFill>
                <a:latin typeface="Calibri" panose="020F0502020204030204"/>
              </a:rPr>
              <a:t>Roughly </a:t>
            </a:r>
            <a:r>
              <a:rPr lang="en-US" sz="2400">
                <a:solidFill>
                  <a:srgbClr val="315D2B"/>
                </a:solidFill>
                <a:latin typeface="Impact"/>
              </a:rPr>
              <a:t>25</a:t>
            </a:r>
            <a:r>
              <a:rPr lang="en-US" sz="1650">
                <a:solidFill>
                  <a:prstClr val="black">
                    <a:lumMod val="75000"/>
                    <a:lumOff val="25000"/>
                  </a:prstClr>
                </a:solidFill>
                <a:latin typeface="Calibri" panose="020F0502020204030204"/>
              </a:rPr>
              <a:t> homicides</a:t>
            </a:r>
            <a:endParaRPr lang="en-US" sz="1650">
              <a:solidFill>
                <a:prstClr val="black">
                  <a:lumMod val="75000"/>
                  <a:lumOff val="25000"/>
                </a:prstClr>
              </a:solidFill>
              <a:latin typeface="Calibri" panose="020F0502020204030204"/>
              <a:cs typeface="Calibri"/>
            </a:endParaRPr>
          </a:p>
        </p:txBody>
      </p:sp>
    </p:spTree>
    <p:extLst>
      <p:ext uri="{BB962C8B-B14F-4D97-AF65-F5344CB8AC3E}">
        <p14:creationId xmlns:p14="http://schemas.microsoft.com/office/powerpoint/2010/main" val="4175830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DA7E8D-10B7-4459-F254-0FED32CBC41A}"/>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r="-499"/>
          <a:stretch/>
        </p:blipFill>
        <p:spPr>
          <a:xfrm>
            <a:off x="-1" y="0"/>
            <a:ext cx="9214339" cy="4800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2" name="Rectangle 1">
            <a:extLst>
              <a:ext uri="{FF2B5EF4-FFF2-40B4-BE49-F238E27FC236}">
                <a16:creationId xmlns:a16="http://schemas.microsoft.com/office/drawing/2014/main" id="{68BCD61C-95FC-6549-31C7-E64F9CF682FF}"/>
              </a:ext>
            </a:extLst>
          </p:cNvPr>
          <p:cNvSpPr/>
          <p:nvPr/>
        </p:nvSpPr>
        <p:spPr>
          <a:xfrm>
            <a:off x="367319" y="732058"/>
            <a:ext cx="8305194" cy="1246495"/>
          </a:xfrm>
          <a:prstGeom prst="rect">
            <a:avLst/>
          </a:prstGeom>
        </p:spPr>
        <p:txBody>
          <a:bodyPr wrap="square">
            <a:spAutoFit/>
          </a:bodyPr>
          <a:lstStyle/>
          <a:p>
            <a:pPr defTabSz="685800">
              <a:buClrTx/>
              <a:defRPr/>
            </a:pPr>
            <a:r>
              <a:rPr lang="en-US" sz="1500" b="1" kern="1200">
                <a:solidFill>
                  <a:prstClr val="white"/>
                </a:solidFill>
                <a:effectLst>
                  <a:outerShdw blurRad="50800" dist="38100" dir="8100000" algn="tr" rotWithShape="0">
                    <a:prstClr val="black">
                      <a:alpha val="40000"/>
                    </a:prstClr>
                  </a:outerShdw>
                </a:effectLst>
                <a:latin typeface="Calibri" panose="020F0502020204030204" pitchFamily="34" charset="0"/>
                <a:ea typeface="+mn-ea"/>
                <a:cs typeface="Calibri" panose="020F0502020204030204" pitchFamily="34" charset="0"/>
              </a:rPr>
              <a:t>The Children's Assessment Center of San Bernardino is a public and private partnership between San Bernardino County and Loma Linda University Children's Hospital, providing forensic interviews and evidentiary medical examinations to assist in the evaluation of child abuse allegations. The CAC coordinates services in a child-focused atmosphere, thus reducing harm to child victims and their families.</a:t>
            </a:r>
          </a:p>
        </p:txBody>
      </p:sp>
      <p:sp>
        <p:nvSpPr>
          <p:cNvPr id="4" name="Title 1">
            <a:extLst>
              <a:ext uri="{FF2B5EF4-FFF2-40B4-BE49-F238E27FC236}">
                <a16:creationId xmlns:a16="http://schemas.microsoft.com/office/drawing/2014/main" id="{EEF20326-CCC1-33FE-A8DE-C5E23B7D3897}"/>
              </a:ext>
            </a:extLst>
          </p:cNvPr>
          <p:cNvSpPr txBox="1">
            <a:spLocks/>
          </p:cNvSpPr>
          <p:nvPr/>
        </p:nvSpPr>
        <p:spPr>
          <a:xfrm>
            <a:off x="281594" y="240330"/>
            <a:ext cx="6286500" cy="4572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1435" defTabSz="342900">
              <a:buClrTx/>
              <a:defRPr/>
            </a:pPr>
            <a:r>
              <a:rPr lang="en-US" sz="2700" b="1">
                <a:solidFill>
                  <a:prstClr val="white"/>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What is the Children’s Assessment Center?</a:t>
            </a:r>
            <a:endParaRPr lang="en-US" sz="2700">
              <a:solidFill>
                <a:prstClr val="white"/>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676708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604E7B-42F5-63F7-1A34-DFE94E32B4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2901"/>
            <a:ext cx="9144000" cy="514350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4B968ADE-8C7F-13C1-CE10-C326D2278428}"/>
              </a:ext>
            </a:extLst>
          </p:cNvPr>
          <p:cNvSpPr txBox="1">
            <a:spLocks/>
          </p:cNvSpPr>
          <p:nvPr/>
        </p:nvSpPr>
        <p:spPr>
          <a:xfrm>
            <a:off x="650630" y="268923"/>
            <a:ext cx="4474737" cy="4047551"/>
          </a:xfrm>
          <a:prstGeom prst="rect">
            <a:avLst/>
          </a:prstGeom>
          <a:solidFill>
            <a:schemeClr val="bg1">
              <a:alpha val="80569"/>
            </a:schemeClr>
          </a:solidFill>
          <a:ln>
            <a:solidFill>
              <a:schemeClr val="dk1"/>
            </a:solidFill>
          </a:ln>
        </p:spPr>
        <p:txBody>
          <a:bodyPr lIns="137160" tIns="137160" rIns="137160" bIns="0" anchor="t"/>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1435" defTabSz="342900">
              <a:buClrTx/>
              <a:defRPr/>
            </a:pPr>
            <a:r>
              <a:rPr lang="en-US" sz="2700" b="1">
                <a:solidFill>
                  <a:prstClr val="black">
                    <a:lumMod val="65000"/>
                    <a:lumOff val="35000"/>
                  </a:prstClr>
                </a:solidFill>
                <a:latin typeface="Calibri"/>
                <a:cs typeface="Calibri"/>
              </a:rPr>
              <a:t>Services</a:t>
            </a:r>
          </a:p>
          <a:p>
            <a:pPr marL="51435" defTabSz="342900">
              <a:buClrTx/>
              <a:defRPr/>
            </a:pPr>
            <a:endParaRPr lang="en-US" sz="2100" b="1">
              <a:solidFill>
                <a:prstClr val="black">
                  <a:lumMod val="65000"/>
                  <a:lumOff val="35000"/>
                </a:prstClr>
              </a:solidFill>
              <a:latin typeface="Calibri" panose="020F0502020204030204" pitchFamily="34" charset="0"/>
              <a:cs typeface="Calibri" panose="020F0502020204030204" pitchFamily="34" charset="0"/>
            </a:endParaRPr>
          </a:p>
          <a:p>
            <a:pPr marL="51435" defTabSz="342900">
              <a:buClrTx/>
              <a:defRPr/>
            </a:pPr>
            <a:r>
              <a:rPr lang="en-US" sz="2100" b="1">
                <a:solidFill>
                  <a:prstClr val="black">
                    <a:lumMod val="65000"/>
                    <a:lumOff val="35000"/>
                  </a:prstClr>
                </a:solidFill>
                <a:latin typeface="Calibri"/>
                <a:cs typeface="Calibri"/>
              </a:rPr>
              <a:t>CAC offers multidisciplinary services for suspected child abuse victims including:</a:t>
            </a:r>
          </a:p>
          <a:p>
            <a:pPr marL="51435" defTabSz="342900">
              <a:buClrTx/>
              <a:defRPr/>
            </a:pPr>
            <a:endParaRPr lang="en-US" sz="2700" b="1">
              <a:solidFill>
                <a:prstClr val="black">
                  <a:lumMod val="65000"/>
                  <a:lumOff val="35000"/>
                </a:prstClr>
              </a:solidFill>
              <a:latin typeface="Calibri" panose="020F0502020204030204" pitchFamily="34" charset="0"/>
              <a:cs typeface="Calibri" panose="020F0502020204030204" pitchFamily="34" charset="0"/>
            </a:endParaRPr>
          </a:p>
          <a:p>
            <a:pPr marL="123349" indent="-123349" defTabSz="342900">
              <a:spcAft>
                <a:spcPts val="450"/>
              </a:spcAft>
              <a:buClrTx/>
              <a:buFont typeface="Arial" panose="020B0604020202020204" pitchFamily="34" charset="0"/>
              <a:buChar char="•"/>
              <a:defRPr/>
            </a:pPr>
            <a:r>
              <a:rPr lang="en-US" sz="1650" b="1">
                <a:solidFill>
                  <a:prstClr val="black">
                    <a:lumMod val="65000"/>
                    <a:lumOff val="35000"/>
                  </a:prstClr>
                </a:solidFill>
                <a:latin typeface="Calibri"/>
                <a:cs typeface="Calibri"/>
              </a:rPr>
              <a:t> Forensic Interviews</a:t>
            </a:r>
          </a:p>
          <a:p>
            <a:pPr marL="123349" indent="-123349" defTabSz="342900">
              <a:spcAft>
                <a:spcPts val="450"/>
              </a:spcAft>
              <a:buClrTx/>
              <a:buFont typeface="Arial" panose="020B0604020202020204" pitchFamily="34" charset="0"/>
              <a:buChar char="•"/>
              <a:defRPr/>
            </a:pPr>
            <a:r>
              <a:rPr lang="en-US" sz="1650" b="1">
                <a:solidFill>
                  <a:prstClr val="black">
                    <a:lumMod val="65000"/>
                    <a:lumOff val="35000"/>
                  </a:prstClr>
                </a:solidFill>
                <a:latin typeface="Calibri"/>
                <a:cs typeface="Calibri"/>
              </a:rPr>
              <a:t> Outpatient Forensic Medical Exams</a:t>
            </a:r>
          </a:p>
          <a:p>
            <a:pPr marL="123349" indent="-123349" defTabSz="342900">
              <a:spcAft>
                <a:spcPts val="450"/>
              </a:spcAft>
              <a:buClrTx/>
              <a:buFont typeface="Arial" panose="020B0604020202020204" pitchFamily="34" charset="0"/>
              <a:buChar char="•"/>
              <a:defRPr/>
            </a:pPr>
            <a:r>
              <a:rPr lang="en-US" sz="1650" b="1">
                <a:solidFill>
                  <a:prstClr val="black">
                    <a:lumMod val="65000"/>
                    <a:lumOff val="35000"/>
                  </a:prstClr>
                </a:solidFill>
                <a:latin typeface="Calibri"/>
                <a:cs typeface="Calibri"/>
              </a:rPr>
              <a:t> Follow-up for Inpatient Cases</a:t>
            </a:r>
          </a:p>
          <a:p>
            <a:pPr marL="123349" indent="-123349" defTabSz="342900">
              <a:spcAft>
                <a:spcPts val="450"/>
              </a:spcAft>
              <a:buClrTx/>
              <a:buFont typeface="Arial" panose="020B0604020202020204" pitchFamily="34" charset="0"/>
              <a:buChar char="•"/>
              <a:defRPr/>
            </a:pPr>
            <a:r>
              <a:rPr lang="en-US" sz="1650" b="1">
                <a:solidFill>
                  <a:prstClr val="black">
                    <a:lumMod val="65000"/>
                    <a:lumOff val="35000"/>
                  </a:prstClr>
                </a:solidFill>
                <a:latin typeface="Calibri"/>
                <a:cs typeface="Calibri"/>
              </a:rPr>
              <a:t> Victim Advocacy </a:t>
            </a:r>
            <a:endParaRPr lang="en-US" sz="1650" b="1">
              <a:solidFill>
                <a:prstClr val="black">
                  <a:lumMod val="65000"/>
                  <a:lumOff val="35000"/>
                </a:prstClr>
              </a:solidFill>
              <a:latin typeface="Calibri" panose="020F0502020204030204" pitchFamily="34" charset="0"/>
              <a:cs typeface="Calibri" panose="020F0502020204030204" pitchFamily="34" charset="0"/>
            </a:endParaRPr>
          </a:p>
          <a:p>
            <a:pPr marL="123349" indent="-123349" defTabSz="342900">
              <a:spcAft>
                <a:spcPts val="450"/>
              </a:spcAft>
              <a:buClrTx/>
              <a:buFont typeface="Arial" panose="020B0604020202020204" pitchFamily="34" charset="0"/>
              <a:buChar char="•"/>
              <a:defRPr/>
            </a:pPr>
            <a:r>
              <a:rPr lang="en-US" sz="1650" b="1">
                <a:solidFill>
                  <a:prstClr val="black">
                    <a:lumMod val="65000"/>
                    <a:lumOff val="35000"/>
                  </a:prstClr>
                </a:solidFill>
                <a:latin typeface="Calibri"/>
                <a:cs typeface="Calibri"/>
              </a:rPr>
              <a:t> Mental Health Assessments and Referrals</a:t>
            </a:r>
          </a:p>
        </p:txBody>
      </p:sp>
    </p:spTree>
    <p:extLst>
      <p:ext uri="{BB962C8B-B14F-4D97-AF65-F5344CB8AC3E}">
        <p14:creationId xmlns:p14="http://schemas.microsoft.com/office/powerpoint/2010/main" val="1730065852"/>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22AEE9-FF44-5EA9-DEA6-EE22C7FF67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60797"/>
            <a:ext cx="9144000" cy="525260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DE68D462-DD95-B34A-96DE-B019C5854080}"/>
              </a:ext>
            </a:extLst>
          </p:cNvPr>
          <p:cNvSpPr txBox="1">
            <a:spLocks/>
          </p:cNvSpPr>
          <p:nvPr/>
        </p:nvSpPr>
        <p:spPr>
          <a:xfrm>
            <a:off x="766282" y="168701"/>
            <a:ext cx="3922016" cy="4305327"/>
          </a:xfrm>
          <a:prstGeom prst="rect">
            <a:avLst/>
          </a:prstGeom>
          <a:solidFill>
            <a:schemeClr val="bg1">
              <a:alpha val="83214"/>
            </a:schemeClr>
          </a:solidFill>
          <a:ln>
            <a:solidFill>
              <a:schemeClr val="tx1"/>
            </a:solidFill>
          </a:ln>
        </p:spPr>
        <p:txBody>
          <a:bodyPr lIns="137160" tIns="68580" rIns="137160" bIns="68580" anchor="t"/>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1435" defTabSz="342900">
              <a:buClrTx/>
              <a:defRPr/>
            </a:pPr>
            <a:r>
              <a:rPr lang="en-US" sz="2700" b="1" dirty="0">
                <a:solidFill>
                  <a:prstClr val="black">
                    <a:lumMod val="65000"/>
                    <a:lumOff val="35000"/>
                  </a:prstClr>
                </a:solidFill>
                <a:latin typeface="Calibri"/>
                <a:cs typeface="Calibri"/>
              </a:rPr>
              <a:t>Partnerships</a:t>
            </a:r>
          </a:p>
          <a:p>
            <a:pPr marL="51435" defTabSz="342900">
              <a:buClrTx/>
              <a:defRPr/>
            </a:pPr>
            <a:endParaRPr lang="en-US" sz="1350" b="1" dirty="0">
              <a:solidFill>
                <a:prstClr val="black">
                  <a:lumMod val="65000"/>
                  <a:lumOff val="35000"/>
                </a:prstClr>
              </a:solidFill>
              <a:latin typeface="Calibri" panose="020F0502020204030204" pitchFamily="34" charset="0"/>
              <a:cs typeface="Calibri" panose="020F0502020204030204" pitchFamily="34" charset="0"/>
            </a:endParaRPr>
          </a:p>
          <a:p>
            <a:pPr marL="285750" indent="-285750" defTabSz="342900">
              <a:spcBef>
                <a:spcPts val="0"/>
              </a:spcBef>
              <a:buClrTx/>
              <a:buFont typeface="Wingdings" panose="05000000000000000000" pitchFamily="2" charset="2"/>
              <a:buChar char="§"/>
              <a:defRPr/>
            </a:pPr>
            <a:r>
              <a:rPr lang="en-US" sz="1650" b="1" dirty="0">
                <a:solidFill>
                  <a:prstClr val="black">
                    <a:lumMod val="65000"/>
                    <a:lumOff val="35000"/>
                  </a:prstClr>
                </a:solidFill>
                <a:latin typeface="Calibri"/>
                <a:cs typeface="Calibri"/>
              </a:rPr>
              <a:t>Loma Linda University Children’s Hospital</a:t>
            </a:r>
            <a:endParaRPr lang="en-US" sz="1650" b="1" dirty="0">
              <a:solidFill>
                <a:prstClr val="black">
                  <a:lumMod val="65000"/>
                  <a:lumOff val="35000"/>
                </a:prstClr>
              </a:solidFill>
              <a:latin typeface="Calibri" panose="020F0502020204030204" pitchFamily="34" charset="0"/>
              <a:cs typeface="Calibri" panose="020F0502020204030204" pitchFamily="34" charset="0"/>
            </a:endParaRPr>
          </a:p>
          <a:p>
            <a:pPr marL="285750" indent="-285750" defTabSz="342900">
              <a:spcBef>
                <a:spcPts val="0"/>
              </a:spcBef>
              <a:buClrTx/>
              <a:buFont typeface="Wingdings" panose="05000000000000000000" pitchFamily="2" charset="2"/>
              <a:buChar char="§"/>
              <a:defRPr/>
            </a:pPr>
            <a:r>
              <a:rPr lang="en-US" sz="1650" b="1" dirty="0">
                <a:solidFill>
                  <a:prstClr val="black">
                    <a:lumMod val="65000"/>
                    <a:lumOff val="35000"/>
                  </a:prstClr>
                </a:solidFill>
                <a:latin typeface="Calibri"/>
                <a:cs typeface="Calibri"/>
              </a:rPr>
              <a:t>County of San Bernardino</a:t>
            </a:r>
          </a:p>
          <a:p>
            <a:pPr marL="557213" lvl="1" indent="-214313" defTabSz="685800">
              <a:lnSpc>
                <a:spcPct val="150000"/>
              </a:lnSpc>
              <a:buClrTx/>
              <a:buFont typeface="Courier New" panose="02070309020205020404" pitchFamily="49" charset="0"/>
              <a:buChar char="o"/>
              <a:defRPr/>
            </a:pPr>
            <a:r>
              <a:rPr lang="en-US" sz="1650" i="1" kern="1200" dirty="0">
                <a:solidFill>
                  <a:prstClr val="black">
                    <a:lumMod val="65000"/>
                    <a:lumOff val="35000"/>
                  </a:prstClr>
                </a:solidFill>
                <a:latin typeface="Calibri"/>
                <a:ea typeface="+mn-ea"/>
                <a:cs typeface="Calibri"/>
              </a:rPr>
              <a:t>Department of Behavioral Health</a:t>
            </a:r>
          </a:p>
          <a:p>
            <a:pPr marL="557213" lvl="1" indent="-214313" defTabSz="685800">
              <a:lnSpc>
                <a:spcPct val="150000"/>
              </a:lnSpc>
              <a:buClrTx/>
              <a:buFont typeface="Courier New" panose="02070309020205020404" pitchFamily="49" charset="0"/>
              <a:buChar char="o"/>
              <a:defRPr/>
            </a:pPr>
            <a:r>
              <a:rPr lang="en-US" sz="1650" i="1" kern="1200" dirty="0">
                <a:solidFill>
                  <a:prstClr val="black">
                    <a:lumMod val="65000"/>
                    <a:lumOff val="35000"/>
                  </a:prstClr>
                </a:solidFill>
                <a:latin typeface="Calibri"/>
                <a:ea typeface="+mn-ea"/>
                <a:cs typeface="Calibri"/>
              </a:rPr>
              <a:t>Children &amp; Family Services</a:t>
            </a:r>
          </a:p>
          <a:p>
            <a:pPr marL="557213" lvl="1" indent="-214313" defTabSz="685800">
              <a:lnSpc>
                <a:spcPct val="150000"/>
              </a:lnSpc>
              <a:buClrTx/>
              <a:buFont typeface="Courier New" panose="02070309020205020404" pitchFamily="49" charset="0"/>
              <a:buChar char="o"/>
              <a:defRPr/>
            </a:pPr>
            <a:r>
              <a:rPr lang="en-US" sz="1650" i="1" kern="1200" dirty="0">
                <a:solidFill>
                  <a:prstClr val="black">
                    <a:lumMod val="65000"/>
                    <a:lumOff val="35000"/>
                  </a:prstClr>
                </a:solidFill>
                <a:latin typeface="Calibri"/>
                <a:ea typeface="+mn-ea"/>
                <a:cs typeface="Calibri"/>
              </a:rPr>
              <a:t>District Attorney’s Office</a:t>
            </a:r>
          </a:p>
          <a:p>
            <a:pPr marL="557213" lvl="1" indent="-214313" defTabSz="685800">
              <a:lnSpc>
                <a:spcPct val="150000"/>
              </a:lnSpc>
              <a:buClrTx/>
              <a:buFont typeface="Courier New" panose="02070309020205020404" pitchFamily="49" charset="0"/>
              <a:buChar char="o"/>
              <a:defRPr/>
            </a:pPr>
            <a:r>
              <a:rPr lang="en-US" sz="1650" i="1" kern="1200" dirty="0">
                <a:solidFill>
                  <a:prstClr val="black">
                    <a:lumMod val="65000"/>
                    <a:lumOff val="35000"/>
                  </a:prstClr>
                </a:solidFill>
                <a:latin typeface="Calibri"/>
                <a:ea typeface="+mn-ea"/>
                <a:cs typeface="Calibri"/>
              </a:rPr>
              <a:t>Sheriff’s Department</a:t>
            </a:r>
          </a:p>
          <a:p>
            <a:pPr marL="557213" lvl="1" indent="-214313" defTabSz="685800">
              <a:lnSpc>
                <a:spcPct val="150000"/>
              </a:lnSpc>
              <a:buClrTx/>
              <a:buFont typeface="Courier New" panose="02070309020205020404" pitchFamily="49" charset="0"/>
              <a:buChar char="o"/>
              <a:defRPr/>
            </a:pPr>
            <a:r>
              <a:rPr lang="en-US" sz="1650" i="1" kern="1200" dirty="0">
                <a:solidFill>
                  <a:prstClr val="black">
                    <a:lumMod val="65000"/>
                    <a:lumOff val="35000"/>
                  </a:prstClr>
                </a:solidFill>
                <a:latin typeface="Calibri"/>
                <a:ea typeface="+mn-ea"/>
                <a:cs typeface="Calibri"/>
              </a:rPr>
              <a:t>Children’s Network</a:t>
            </a:r>
          </a:p>
          <a:p>
            <a:pPr marL="557213" lvl="1" indent="-214313" defTabSz="685800">
              <a:lnSpc>
                <a:spcPct val="150000"/>
              </a:lnSpc>
              <a:buClrTx/>
              <a:buFont typeface="Courier New" panose="02070309020205020404" pitchFamily="49" charset="0"/>
              <a:buChar char="o"/>
              <a:defRPr/>
            </a:pPr>
            <a:r>
              <a:rPr lang="en-US" sz="1650" i="1" kern="1200" dirty="0">
                <a:solidFill>
                  <a:prstClr val="black">
                    <a:lumMod val="65000"/>
                    <a:lumOff val="35000"/>
                  </a:prstClr>
                </a:solidFill>
                <a:latin typeface="Calibri"/>
                <a:ea typeface="+mn-ea"/>
                <a:cs typeface="Calibri"/>
              </a:rPr>
              <a:t>First 5</a:t>
            </a:r>
            <a:endParaRPr lang="en-US" sz="1650" b="1" i="1" kern="1200" dirty="0">
              <a:solidFill>
                <a:prstClr val="black">
                  <a:lumMod val="65000"/>
                  <a:lumOff val="35000"/>
                </a:prstClr>
              </a:solidFill>
              <a:latin typeface="Calibri" panose="020F0502020204030204" pitchFamily="34" charset="0"/>
              <a:ea typeface="+mn-ea"/>
              <a:cs typeface="Calibri" panose="020F0502020204030204" pitchFamily="34" charset="0"/>
            </a:endParaRPr>
          </a:p>
          <a:p>
            <a:pPr marL="342900" indent="-342900" defTabSz="342900">
              <a:spcBef>
                <a:spcPts val="0"/>
              </a:spcBef>
              <a:buClrTx/>
              <a:buFont typeface="Wingdings" panose="05000000000000000000" pitchFamily="2" charset="2"/>
              <a:buChar char="§"/>
              <a:defRPr/>
            </a:pPr>
            <a:r>
              <a:rPr lang="en-US" sz="1650" b="1" dirty="0">
                <a:solidFill>
                  <a:prstClr val="black">
                    <a:lumMod val="65000"/>
                    <a:lumOff val="35000"/>
                  </a:prstClr>
                </a:solidFill>
                <a:latin typeface="Calibri"/>
                <a:cs typeface="Calibri"/>
              </a:rPr>
              <a:t>Children’s Fund</a:t>
            </a:r>
            <a:endParaRPr lang="en-US" sz="1650" b="1" dirty="0">
              <a:solidFill>
                <a:prstClr val="black">
                  <a:lumMod val="65000"/>
                  <a:lumOff val="35000"/>
                </a:prstClr>
              </a:solidFill>
              <a:latin typeface="Calibri" panose="020F0502020204030204" pitchFamily="34" charset="0"/>
              <a:cs typeface="Calibri" panose="020F0502020204030204" pitchFamily="34" charset="0"/>
            </a:endParaRPr>
          </a:p>
          <a:p>
            <a:pPr marL="342900" indent="-342900" defTabSz="342900">
              <a:spcBef>
                <a:spcPts val="0"/>
              </a:spcBef>
              <a:buClrTx/>
              <a:buFont typeface="Wingdings" panose="05000000000000000000" pitchFamily="2" charset="2"/>
              <a:buChar char="§"/>
              <a:defRPr/>
            </a:pPr>
            <a:r>
              <a:rPr lang="en-US" sz="1650" b="1" dirty="0">
                <a:solidFill>
                  <a:prstClr val="black">
                    <a:lumMod val="65000"/>
                    <a:lumOff val="35000"/>
                  </a:prstClr>
                </a:solidFill>
                <a:latin typeface="Calibri"/>
                <a:cs typeface="Calibri"/>
              </a:rPr>
              <a:t>Local Police Departments</a:t>
            </a:r>
          </a:p>
          <a:p>
            <a:pPr defTabSz="342900">
              <a:buClrTx/>
              <a:defRPr/>
            </a:pPr>
            <a:endParaRPr lang="en-US" sz="1500" b="1" dirty="0">
              <a:solidFill>
                <a:prstClr val="black">
                  <a:lumMod val="65000"/>
                  <a:lumOff val="35000"/>
                </a:prstClr>
              </a:solidFill>
              <a:latin typeface="Calibri" panose="020F0502020204030204" pitchFamily="34" charset="0"/>
              <a:cs typeface="Calibri" panose="020F0502020204030204" pitchFamily="34" charset="0"/>
            </a:endParaRPr>
          </a:p>
          <a:p>
            <a:pPr marL="274320" lvl="1" defTabSz="685800">
              <a:buClrTx/>
              <a:defRPr/>
            </a:pPr>
            <a:endParaRPr lang="en-US" sz="1500" b="1" kern="1200" dirty="0">
              <a:solidFill>
                <a:prstClr val="black">
                  <a:lumMod val="65000"/>
                  <a:lumOff val="35000"/>
                </a:prstClr>
              </a:solidFill>
              <a:latin typeface="Calibri" panose="020F0502020204030204" pitchFamily="34" charset="0"/>
              <a:ea typeface="+mn-ea"/>
              <a:cs typeface="Calibri" panose="020F0502020204030204" pitchFamily="34" charset="0"/>
            </a:endParaRPr>
          </a:p>
          <a:p>
            <a:pPr marL="51435" defTabSz="342900">
              <a:buClrTx/>
              <a:defRPr/>
            </a:pPr>
            <a:endParaRPr lang="en-US" sz="2700" dirty="0">
              <a:solidFill>
                <a:prstClr val="black">
                  <a:lumMod val="65000"/>
                  <a:lumOff val="35000"/>
                </a:prst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474552"/>
      </p:ext>
    </p:extLst>
  </p:cSld>
  <p:clrMapOvr>
    <a:masterClrMapping/>
  </p:clrMapOvr>
  <p:transition spd="slow">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9FF16-731A-4557-93FD-4A2A05CEBB18}"/>
              </a:ext>
            </a:extLst>
          </p:cNvPr>
          <p:cNvSpPr>
            <a:spLocks noGrp="1"/>
          </p:cNvSpPr>
          <p:nvPr>
            <p:ph type="title"/>
          </p:nvPr>
        </p:nvSpPr>
        <p:spPr>
          <a:xfrm>
            <a:off x="628650" y="33492"/>
            <a:ext cx="7886700" cy="994172"/>
          </a:xfrm>
        </p:spPr>
        <p:txBody>
          <a:bodyPr/>
          <a:lstStyle/>
          <a:p>
            <a:pPr algn="ctr"/>
            <a:r>
              <a:rPr lang="en-US" dirty="0">
                <a:latin typeface="Calibri"/>
                <a:cs typeface="Arial"/>
              </a:rPr>
              <a:t>Adverse Childhood Experiences</a:t>
            </a:r>
            <a:endParaRPr lang="en-US" dirty="0"/>
          </a:p>
        </p:txBody>
      </p:sp>
      <p:sp>
        <p:nvSpPr>
          <p:cNvPr id="5" name="TextBox 4">
            <a:extLst>
              <a:ext uri="{FF2B5EF4-FFF2-40B4-BE49-F238E27FC236}">
                <a16:creationId xmlns:a16="http://schemas.microsoft.com/office/drawing/2014/main" id="{5FCEBF24-DFDA-47F4-A389-2C35930DEA51}"/>
              </a:ext>
            </a:extLst>
          </p:cNvPr>
          <p:cNvSpPr txBox="1"/>
          <p:nvPr/>
        </p:nvSpPr>
        <p:spPr>
          <a:xfrm>
            <a:off x="2584939" y="1863969"/>
            <a:ext cx="184731" cy="300082"/>
          </a:xfrm>
          <a:prstGeom prst="rect">
            <a:avLst/>
          </a:prstGeom>
          <a:noFill/>
        </p:spPr>
        <p:txBody>
          <a:bodyPr wrap="none" rtlCol="0">
            <a:spAutoFit/>
          </a:bodyPr>
          <a:lstStyle/>
          <a:p>
            <a:pPr defTabSz="685800">
              <a:buClrTx/>
            </a:pPr>
            <a:endParaRPr lang="en-US" sz="1350" kern="1200">
              <a:solidFill>
                <a:prstClr val="black"/>
              </a:solidFill>
              <a:latin typeface="Calibri" panose="020F0502020204030204"/>
              <a:ea typeface="+mn-ea"/>
              <a:cs typeface="+mn-cs"/>
            </a:endParaRPr>
          </a:p>
        </p:txBody>
      </p:sp>
      <p:pic>
        <p:nvPicPr>
          <p:cNvPr id="7172" name="Picture 4" descr="ACE Pyramid represents the conceptual framework for the ACE Study">
            <a:extLst>
              <a:ext uri="{FF2B5EF4-FFF2-40B4-BE49-F238E27FC236}">
                <a16:creationId xmlns:a16="http://schemas.microsoft.com/office/drawing/2014/main" id="{49EDE31A-63BC-4593-B8AC-56C0B168093A}"/>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890683" y="764555"/>
            <a:ext cx="5253318" cy="39835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7A5638-8558-4D6F-9129-DEB5672B05D5}"/>
              </a:ext>
            </a:extLst>
          </p:cNvPr>
          <p:cNvSpPr txBox="1"/>
          <p:nvPr/>
        </p:nvSpPr>
        <p:spPr>
          <a:xfrm>
            <a:off x="448809" y="1364394"/>
            <a:ext cx="3816814" cy="3046988"/>
          </a:xfrm>
          <a:prstGeom prst="rect">
            <a:avLst/>
          </a:prstGeom>
          <a:noFill/>
        </p:spPr>
        <p:txBody>
          <a:bodyPr wrap="none" lIns="68580" tIns="34290" rIns="68580" bIns="34290" rtlCol="0" anchor="t">
            <a:spAutoFit/>
          </a:bodyPr>
          <a:lstStyle/>
          <a:p>
            <a:pPr defTabSz="685800">
              <a:buClrTx/>
            </a:pPr>
            <a:r>
              <a:rPr lang="en-US" sz="1800" kern="1200" dirty="0">
                <a:solidFill>
                  <a:prstClr val="black"/>
                </a:solidFill>
                <a:latin typeface="Calibri"/>
                <a:ea typeface="+mn-ea"/>
              </a:rPr>
              <a:t>Physical Abuse</a:t>
            </a:r>
          </a:p>
          <a:p>
            <a:pPr defTabSz="685800">
              <a:buClrTx/>
            </a:pPr>
            <a:r>
              <a:rPr lang="en-US" sz="1800" kern="1200" dirty="0">
                <a:solidFill>
                  <a:prstClr val="black"/>
                </a:solidFill>
                <a:latin typeface="Calibri"/>
                <a:ea typeface="+mn-ea"/>
              </a:rPr>
              <a:t>Sexual Abuse</a:t>
            </a:r>
          </a:p>
          <a:p>
            <a:pPr defTabSz="685800">
              <a:buClrTx/>
            </a:pPr>
            <a:r>
              <a:rPr lang="en-US" sz="1800" kern="1200" dirty="0">
                <a:solidFill>
                  <a:prstClr val="black"/>
                </a:solidFill>
                <a:latin typeface="Calibri"/>
                <a:ea typeface="+mn-ea"/>
              </a:rPr>
              <a:t>Emotional Abuse </a:t>
            </a:r>
          </a:p>
          <a:p>
            <a:pPr defTabSz="685800">
              <a:buClrTx/>
            </a:pPr>
            <a:r>
              <a:rPr lang="en-US" sz="1800" kern="1200" dirty="0">
                <a:solidFill>
                  <a:prstClr val="black"/>
                </a:solidFill>
                <a:latin typeface="Calibri"/>
                <a:ea typeface="+mn-ea"/>
              </a:rPr>
              <a:t>Emotional Neglect</a:t>
            </a:r>
          </a:p>
          <a:p>
            <a:pPr defTabSz="685800">
              <a:buClrTx/>
            </a:pPr>
            <a:r>
              <a:rPr lang="en-US" sz="1800" kern="1200" dirty="0">
                <a:solidFill>
                  <a:prstClr val="black"/>
                </a:solidFill>
                <a:latin typeface="Calibri"/>
                <a:ea typeface="+mn-ea"/>
              </a:rPr>
              <a:t>Physical Neglect</a:t>
            </a:r>
          </a:p>
          <a:p>
            <a:pPr defTabSz="685800">
              <a:buClrTx/>
            </a:pPr>
            <a:r>
              <a:rPr lang="en-US" sz="1800" kern="1200" dirty="0">
                <a:solidFill>
                  <a:prstClr val="black"/>
                </a:solidFill>
                <a:latin typeface="Calibri"/>
                <a:ea typeface="+mn-ea"/>
              </a:rPr>
              <a:t>Parental Separation/Divorce</a:t>
            </a:r>
          </a:p>
          <a:p>
            <a:pPr defTabSz="685800">
              <a:buClrTx/>
            </a:pPr>
            <a:r>
              <a:rPr lang="en-US" sz="1800" kern="1200" dirty="0">
                <a:solidFill>
                  <a:prstClr val="black"/>
                </a:solidFill>
                <a:latin typeface="Calibri"/>
                <a:ea typeface="+mn-ea"/>
              </a:rPr>
              <a:t>Exposure to Violence in the Home</a:t>
            </a:r>
          </a:p>
          <a:p>
            <a:pPr defTabSz="685800">
              <a:buClrTx/>
            </a:pPr>
            <a:r>
              <a:rPr lang="en-US" sz="1800" kern="1200" dirty="0">
                <a:solidFill>
                  <a:prstClr val="black"/>
                </a:solidFill>
                <a:latin typeface="Calibri"/>
                <a:ea typeface="+mn-ea"/>
              </a:rPr>
              <a:t>Caregiver with Substance Abuse</a:t>
            </a:r>
          </a:p>
          <a:p>
            <a:pPr defTabSz="685800">
              <a:buClrTx/>
            </a:pPr>
            <a:r>
              <a:rPr lang="en-US" sz="1800" kern="1200" dirty="0">
                <a:solidFill>
                  <a:prstClr val="black"/>
                </a:solidFill>
                <a:latin typeface="Calibri"/>
                <a:ea typeface="+mn-ea"/>
              </a:rPr>
              <a:t>Caregiver with Mental Health Concerns</a:t>
            </a:r>
          </a:p>
          <a:p>
            <a:pPr defTabSz="685800">
              <a:buClrTx/>
            </a:pPr>
            <a:r>
              <a:rPr lang="en-US" sz="1800" kern="1200" dirty="0">
                <a:solidFill>
                  <a:prstClr val="black"/>
                </a:solidFill>
                <a:latin typeface="Calibri"/>
                <a:ea typeface="+mn-ea"/>
              </a:rPr>
              <a:t>Incarcerated Caregiver</a:t>
            </a:r>
          </a:p>
          <a:p>
            <a:pPr defTabSz="685800">
              <a:buClrTx/>
            </a:pPr>
            <a:endParaRPr lang="en-U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601522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 name="Content Placeholder 2"/>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1" y="7"/>
            <a:ext cx="7252232" cy="51434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itle 5"/>
          <p:cNvSpPr>
            <a:spLocks noGrp="1"/>
          </p:cNvSpPr>
          <p:nvPr>
            <p:ph type="title" idx="4294967295"/>
          </p:nvPr>
        </p:nvSpPr>
        <p:spPr>
          <a:xfrm>
            <a:off x="6326383" y="782532"/>
            <a:ext cx="2866642" cy="1424934"/>
          </a:xfrm>
        </p:spPr>
        <p:txBody>
          <a:bodyPr vert="horz" lIns="68580" tIns="34290" rIns="68580" bIns="34290" rtlCol="0" anchor="ctr">
            <a:normAutofit fontScale="90000"/>
          </a:bodyPr>
          <a:lstStyle/>
          <a:p>
            <a:pPr algn="ctr"/>
            <a:r>
              <a:rPr lang="en-US" sz="2775" b="1">
                <a:effectLst>
                  <a:outerShdw blurRad="165100" dist="63500" dir="5400000" algn="t" rotWithShape="0">
                    <a:schemeClr val="bg1">
                      <a:alpha val="92934"/>
                    </a:schemeClr>
                  </a:outerShdw>
                </a:effectLst>
                <a:latin typeface="Calibri"/>
                <a:cs typeface="Calibri"/>
              </a:rPr>
              <a:t>Resiliency Institute for Childhood Adversity (RICA)</a:t>
            </a:r>
            <a:endParaRPr lang="en-US"/>
          </a:p>
        </p:txBody>
      </p:sp>
      <p:sp>
        <p:nvSpPr>
          <p:cNvPr id="7" name="Content Placeholder 6"/>
          <p:cNvSpPr>
            <a:spLocks noGrp="1"/>
          </p:cNvSpPr>
          <p:nvPr>
            <p:ph sz="half" idx="4294967295"/>
          </p:nvPr>
        </p:nvSpPr>
        <p:spPr>
          <a:xfrm>
            <a:off x="6331030" y="2483524"/>
            <a:ext cx="3470491" cy="2656109"/>
          </a:xfrm>
          <a:prstGeom prst="rect">
            <a:avLst/>
          </a:prstGeom>
        </p:spPr>
        <p:txBody>
          <a:bodyPr vert="horz" lIns="68580" tIns="34290" rIns="68580" bIns="34290" rtlCol="0" anchor="t">
            <a:normAutofit/>
          </a:bodyPr>
          <a:lstStyle/>
          <a:p>
            <a:pPr marL="342900" indent="-342900">
              <a:spcBef>
                <a:spcPts val="0"/>
              </a:spcBef>
              <a:spcAft>
                <a:spcPts val="450"/>
              </a:spcAft>
              <a:buFont typeface="Wingdings" panose="020B0604020202020204" pitchFamily="34" charset="0"/>
              <a:buChar char="v"/>
            </a:pPr>
            <a:r>
              <a:rPr lang="en-US" sz="2400"/>
              <a:t>Integrated</a:t>
            </a:r>
            <a:r>
              <a:rPr lang="en-US" sz="2400">
                <a:cs typeface="Calibri" panose="020F0502020204030204"/>
              </a:rPr>
              <a:t> Clinical Services</a:t>
            </a:r>
          </a:p>
          <a:p>
            <a:pPr marL="342900" indent="-342900">
              <a:spcBef>
                <a:spcPts val="0"/>
              </a:spcBef>
              <a:spcAft>
                <a:spcPts val="450"/>
              </a:spcAft>
              <a:buFont typeface="Wingdings" panose="020B0604020202020204" pitchFamily="34" charset="0"/>
              <a:buChar char="v"/>
            </a:pPr>
            <a:r>
              <a:rPr lang="en-US" sz="2400"/>
              <a:t>Interdisciplinary Education</a:t>
            </a:r>
            <a:endParaRPr lang="en-US" sz="2400">
              <a:cs typeface="Calibri"/>
            </a:endParaRPr>
          </a:p>
          <a:p>
            <a:pPr marL="342900" indent="-342900">
              <a:spcBef>
                <a:spcPts val="0"/>
              </a:spcBef>
              <a:spcAft>
                <a:spcPts val="450"/>
              </a:spcAft>
              <a:buFont typeface="Wingdings" panose="020B0604020202020204" pitchFamily="34" charset="0"/>
              <a:buChar char="v"/>
            </a:pPr>
            <a:r>
              <a:rPr lang="en-US" sz="2400"/>
              <a:t>Research</a:t>
            </a:r>
            <a:endParaRPr lang="en-US" sz="2400">
              <a:cs typeface="Calibri"/>
            </a:endParaRPr>
          </a:p>
        </p:txBody>
      </p:sp>
    </p:spTree>
    <p:extLst>
      <p:ext uri="{BB962C8B-B14F-4D97-AF65-F5344CB8AC3E}">
        <p14:creationId xmlns:p14="http://schemas.microsoft.com/office/powerpoint/2010/main" val="1870825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38"/>
          <p:cNvPicPr preferRelativeResize="0"/>
          <p:nvPr/>
        </p:nvPicPr>
        <p:blipFill rotWithShape="1">
          <a:blip r:embed="rId3">
            <a:alphaModFix/>
          </a:blip>
          <a:srcRect/>
          <a:stretch/>
        </p:blipFill>
        <p:spPr>
          <a:xfrm>
            <a:off x="2095" y="-53339"/>
            <a:ext cx="9144586" cy="5196839"/>
          </a:xfrm>
          <a:prstGeom prst="rect">
            <a:avLst/>
          </a:prstGeom>
          <a:noFill/>
          <a:ln>
            <a:noFill/>
          </a:ln>
        </p:spPr>
      </p:pic>
      <p:sp>
        <p:nvSpPr>
          <p:cNvPr id="316" name="Google Shape;316;p38"/>
          <p:cNvSpPr txBox="1">
            <a:spLocks noGrp="1"/>
          </p:cNvSpPr>
          <p:nvPr>
            <p:ph type="title"/>
          </p:nvPr>
        </p:nvSpPr>
        <p:spPr>
          <a:xfrm>
            <a:off x="1356950" y="461923"/>
            <a:ext cx="3630300" cy="886200"/>
          </a:xfrm>
          <a:prstGeom prst="rect">
            <a:avLst/>
          </a:prstGeom>
          <a:noFill/>
          <a:ln>
            <a:noFill/>
          </a:ln>
        </p:spPr>
        <p:txBody>
          <a:bodyPr spcFirstLastPara="1" wrap="square" lIns="0" tIns="24275" rIns="0" bIns="0" anchor="ctr" anchorCtr="0">
            <a:spAutoFit/>
          </a:bodyPr>
          <a:lstStyle/>
          <a:p>
            <a:pPr marL="12700" marR="0" lvl="0" indent="0" algn="ctr" rtl="0">
              <a:lnSpc>
                <a:spcPct val="93300"/>
              </a:lnSpc>
              <a:spcBef>
                <a:spcPts val="0"/>
              </a:spcBef>
              <a:spcAft>
                <a:spcPts val="0"/>
              </a:spcAft>
              <a:buNone/>
            </a:pPr>
            <a:r>
              <a:rPr lang="en" sz="2000" b="1" i="0" u="none" strike="noStrike" cap="none">
                <a:latin typeface="Calibri"/>
                <a:ea typeface="Calibri"/>
                <a:cs typeface="Calibri"/>
                <a:sym typeface="Calibri"/>
              </a:rPr>
              <a:t>On your computer, find</a:t>
            </a:r>
            <a:r>
              <a:rPr lang="en" sz="2000">
                <a:latin typeface="Calibri"/>
                <a:ea typeface="Calibri"/>
                <a:cs typeface="Calibri"/>
                <a:sym typeface="Calibri"/>
              </a:rPr>
              <a:t> </a:t>
            </a:r>
            <a:r>
              <a:rPr lang="en" sz="2000" b="1" i="0" u="none" strike="noStrike" cap="none">
                <a:latin typeface="Calibri"/>
                <a:ea typeface="Calibri"/>
                <a:cs typeface="Calibri"/>
                <a:sym typeface="Calibri"/>
              </a:rPr>
              <a:t>the Interpretation Globe</a:t>
            </a:r>
            <a:r>
              <a:rPr lang="en" sz="2000">
                <a:latin typeface="Calibri"/>
                <a:ea typeface="Calibri"/>
                <a:cs typeface="Calibri"/>
                <a:sym typeface="Calibri"/>
              </a:rPr>
              <a:t> </a:t>
            </a:r>
            <a:r>
              <a:rPr lang="en" sz="2000" b="1" i="0" u="none" strike="noStrike" cap="none">
                <a:latin typeface="Calibri"/>
                <a:ea typeface="Calibri"/>
                <a:cs typeface="Calibri"/>
                <a:sym typeface="Calibri"/>
              </a:rPr>
              <a:t>Icon</a:t>
            </a:r>
            <a:r>
              <a:rPr lang="en" sz="2000">
                <a:latin typeface="Calibri"/>
                <a:ea typeface="Calibri"/>
                <a:cs typeface="Calibri"/>
                <a:sym typeface="Calibri"/>
              </a:rPr>
              <a:t> </a:t>
            </a:r>
            <a:r>
              <a:rPr lang="en" sz="2000" b="1" i="0" u="none" strike="noStrike" cap="none">
                <a:latin typeface="Calibri"/>
                <a:ea typeface="Calibri"/>
                <a:cs typeface="Calibri"/>
                <a:sym typeface="Calibri"/>
              </a:rPr>
              <a:t>at</a:t>
            </a:r>
            <a:r>
              <a:rPr lang="en" sz="2000">
                <a:latin typeface="Calibri"/>
                <a:ea typeface="Calibri"/>
                <a:cs typeface="Calibri"/>
                <a:sym typeface="Calibri"/>
              </a:rPr>
              <a:t> </a:t>
            </a:r>
            <a:r>
              <a:rPr lang="en" sz="2000" b="1" i="0" u="none" strike="noStrike" cap="none">
                <a:latin typeface="Calibri"/>
                <a:ea typeface="Calibri"/>
                <a:cs typeface="Calibri"/>
                <a:sym typeface="Calibri"/>
              </a:rPr>
              <a:t>the bottom of</a:t>
            </a:r>
            <a:r>
              <a:rPr lang="en" sz="2000">
                <a:latin typeface="Calibri"/>
                <a:ea typeface="Calibri"/>
                <a:cs typeface="Calibri"/>
                <a:sym typeface="Calibri"/>
              </a:rPr>
              <a:t> </a:t>
            </a:r>
            <a:r>
              <a:rPr lang="en-US" sz="2000" b="1" i="0" u="none" strike="noStrike" cap="none">
                <a:latin typeface="Calibri"/>
                <a:ea typeface="Calibri"/>
                <a:cs typeface="Calibri"/>
                <a:sym typeface="Calibri"/>
              </a:rPr>
              <a:t>your screen</a:t>
            </a:r>
          </a:p>
        </p:txBody>
      </p:sp>
      <p:sp>
        <p:nvSpPr>
          <p:cNvPr id="317" name="Google Shape;317;p38"/>
          <p:cNvSpPr txBox="1"/>
          <p:nvPr/>
        </p:nvSpPr>
        <p:spPr>
          <a:xfrm>
            <a:off x="4095925" y="3577500"/>
            <a:ext cx="4683000" cy="884700"/>
          </a:xfrm>
          <a:prstGeom prst="rect">
            <a:avLst/>
          </a:prstGeom>
          <a:noFill/>
          <a:ln>
            <a:noFill/>
          </a:ln>
        </p:spPr>
        <p:txBody>
          <a:bodyPr spcFirstLastPara="1" wrap="square" lIns="0" tIns="24650" rIns="0" bIns="0" anchor="t" anchorCtr="0">
            <a:spAutoFit/>
          </a:bodyPr>
          <a:lstStyle/>
          <a:p>
            <a:pPr marL="12700" marR="0" lvl="0" indent="0" algn="ctr" rtl="0">
              <a:lnSpc>
                <a:spcPct val="93100"/>
              </a:lnSpc>
              <a:spcBef>
                <a:spcPts val="0"/>
              </a:spcBef>
              <a:spcAft>
                <a:spcPts val="0"/>
              </a:spcAft>
              <a:buNone/>
            </a:pPr>
            <a:r>
              <a:rPr lang="en" sz="2000" b="1">
                <a:solidFill>
                  <a:srgbClr val="9A40DE"/>
                </a:solidFill>
                <a:latin typeface="Calibri"/>
                <a:ea typeface="Calibri"/>
                <a:cs typeface="Calibri"/>
                <a:sym typeface="Calibri"/>
              </a:rPr>
              <a:t>En su computadora, busque el globo  terráqueo que dice Interpretación en la  parte inferior de su pantalla.</a:t>
            </a:r>
            <a:endParaRPr sz="2000" b="1">
              <a:solidFill>
                <a:schemeClr val="dk1"/>
              </a:solidFill>
              <a:latin typeface="Calibri"/>
              <a:ea typeface="Calibri"/>
              <a:cs typeface="Calibri"/>
              <a:sym typeface="Calibri"/>
            </a:endParaRPr>
          </a:p>
        </p:txBody>
      </p:sp>
      <p:pic>
        <p:nvPicPr>
          <p:cNvPr id="318" name="Google Shape;318;p38"/>
          <p:cNvPicPr preferRelativeResize="0"/>
          <p:nvPr/>
        </p:nvPicPr>
        <p:blipFill rotWithShape="1">
          <a:blip r:embed="rId4">
            <a:alphaModFix/>
          </a:blip>
          <a:srcRect/>
          <a:stretch/>
        </p:blipFill>
        <p:spPr>
          <a:xfrm>
            <a:off x="738080" y="3724342"/>
            <a:ext cx="2667993" cy="1057376"/>
          </a:xfrm>
          <a:prstGeom prst="rect">
            <a:avLst/>
          </a:prstGeom>
          <a:noFill/>
          <a:ln>
            <a:noFill/>
          </a:ln>
        </p:spPr>
      </p:pic>
      <p:pic>
        <p:nvPicPr>
          <p:cNvPr id="319" name="Google Shape;319;p38"/>
          <p:cNvPicPr preferRelativeResize="0"/>
          <p:nvPr/>
        </p:nvPicPr>
        <p:blipFill rotWithShape="1">
          <a:blip r:embed="rId5">
            <a:alphaModFix/>
          </a:blip>
          <a:srcRect/>
          <a:stretch/>
        </p:blipFill>
        <p:spPr>
          <a:xfrm>
            <a:off x="2816079" y="1606899"/>
            <a:ext cx="3950045" cy="1555357"/>
          </a:xfrm>
          <a:prstGeom prst="rect">
            <a:avLst/>
          </a:prstGeom>
          <a:noFill/>
          <a:ln>
            <a:noFill/>
          </a:ln>
        </p:spPr>
      </p:pic>
    </p:spTree>
    <p:extLst>
      <p:ext uri="{BB962C8B-B14F-4D97-AF65-F5344CB8AC3E}">
        <p14:creationId xmlns:p14="http://schemas.microsoft.com/office/powerpoint/2010/main" val="561703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C610F59-4D70-4A46-AD59-01DDCEA95E54}"/>
              </a:ext>
            </a:extLst>
          </p:cNvPr>
          <p:cNvSpPr txBox="1"/>
          <p:nvPr/>
        </p:nvSpPr>
        <p:spPr>
          <a:xfrm>
            <a:off x="2471730" y="300210"/>
            <a:ext cx="3905877" cy="1015663"/>
          </a:xfrm>
          <a:prstGeom prst="rect">
            <a:avLst/>
          </a:prstGeom>
          <a:noFill/>
        </p:spPr>
        <p:txBody>
          <a:bodyPr wrap="square" rtlCol="0">
            <a:spAutoFit/>
          </a:bodyPr>
          <a:lstStyle/>
          <a:p>
            <a:pPr algn="ctr" defTabSz="685800">
              <a:buClrTx/>
            </a:pPr>
            <a:r>
              <a:rPr lang="en-US" sz="3000" b="1" kern="1200">
                <a:solidFill>
                  <a:srgbClr val="4472C4">
                    <a:lumMod val="75000"/>
                  </a:srgbClr>
                </a:solidFill>
                <a:latin typeface="Calibri" panose="020F0502020204030204"/>
                <a:ea typeface="+mn-ea"/>
                <a:cs typeface="+mn-cs"/>
              </a:rPr>
              <a:t>EXAM </a:t>
            </a:r>
          </a:p>
          <a:p>
            <a:pPr algn="ctr" defTabSz="685800">
              <a:buClrTx/>
            </a:pPr>
            <a:r>
              <a:rPr lang="en-US" sz="3000" b="1" kern="1200">
                <a:solidFill>
                  <a:srgbClr val="4472C4">
                    <a:lumMod val="75000"/>
                  </a:srgbClr>
                </a:solidFill>
                <a:latin typeface="Calibri" panose="020F0502020204030204"/>
                <a:ea typeface="+mn-ea"/>
                <a:cs typeface="+mn-cs"/>
              </a:rPr>
              <a:t>ROOMS</a:t>
            </a:r>
          </a:p>
        </p:txBody>
      </p:sp>
      <p:pic>
        <p:nvPicPr>
          <p:cNvPr id="13" name="Picture 12">
            <a:extLst>
              <a:ext uri="{FF2B5EF4-FFF2-40B4-BE49-F238E27FC236}">
                <a16:creationId xmlns:a16="http://schemas.microsoft.com/office/drawing/2014/main" id="{7DE3B755-8C4A-574E-87C1-FFA39BDA79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672270" y="246399"/>
            <a:ext cx="2151642" cy="28198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A0B9742E-4C04-A04E-9D3D-43747E0B5B2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8357" y="141630"/>
            <a:ext cx="2143373" cy="292460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E8063EA1-C6C1-C544-85A6-C86F43EBD27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691721" y="2415934"/>
            <a:ext cx="3052235" cy="22544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5D20F8CE-085D-3E45-9EE3-FA3BDD4CC8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78"/>
          <a:stretch/>
        </p:blipFill>
        <p:spPr>
          <a:xfrm>
            <a:off x="2184473" y="2138017"/>
            <a:ext cx="2289176" cy="253240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blue rectangular sign&#10;&#10;Description automatically generated with low confidence">
            <a:extLst>
              <a:ext uri="{FF2B5EF4-FFF2-40B4-BE49-F238E27FC236}">
                <a16:creationId xmlns:a16="http://schemas.microsoft.com/office/drawing/2014/main" id="{A3A9F50C-3413-E944-AB65-1DE3333686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32544" y="1668698"/>
            <a:ext cx="1455790" cy="1138428"/>
          </a:xfrm>
          <a:prstGeom prst="rect">
            <a:avLst/>
          </a:prstGeom>
        </p:spPr>
      </p:pic>
      <p:pic>
        <p:nvPicPr>
          <p:cNvPr id="18" name="Picture 17" descr="A green rectangular sign&#10;&#10;Description automatically generated with low confidence">
            <a:extLst>
              <a:ext uri="{FF2B5EF4-FFF2-40B4-BE49-F238E27FC236}">
                <a16:creationId xmlns:a16="http://schemas.microsoft.com/office/drawing/2014/main" id="{6C63F73D-CF4A-AB48-B9C8-3026850001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64260" y="64505"/>
            <a:ext cx="1455790" cy="1138428"/>
          </a:xfrm>
          <a:prstGeom prst="rect">
            <a:avLst/>
          </a:prstGeom>
        </p:spPr>
      </p:pic>
      <p:pic>
        <p:nvPicPr>
          <p:cNvPr id="4" name="Picture 3" descr="A picture containing text, sign, outdoor, pole&#10;&#10;Description automatically generated">
            <a:extLst>
              <a:ext uri="{FF2B5EF4-FFF2-40B4-BE49-F238E27FC236}">
                <a16:creationId xmlns:a16="http://schemas.microsoft.com/office/drawing/2014/main" id="{6CB94F46-5B62-A345-A88F-F81AE54121F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6000" y="2768464"/>
            <a:ext cx="1455791" cy="1138428"/>
          </a:xfrm>
          <a:prstGeom prst="rect">
            <a:avLst/>
          </a:prstGeom>
        </p:spPr>
      </p:pic>
      <p:pic>
        <p:nvPicPr>
          <p:cNvPr id="2" name="Picture 1" descr="A picture containing text, outdoor, sign&#10;&#10;Description automatically generated">
            <a:extLst>
              <a:ext uri="{FF2B5EF4-FFF2-40B4-BE49-F238E27FC236}">
                <a16:creationId xmlns:a16="http://schemas.microsoft.com/office/drawing/2014/main" id="{C24958D7-C283-91D8-7C1E-A5B87FB2D23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00959" y="1292789"/>
            <a:ext cx="1466850" cy="1147077"/>
          </a:xfrm>
          <a:prstGeom prst="rect">
            <a:avLst/>
          </a:prstGeom>
        </p:spPr>
      </p:pic>
      <p:pic>
        <p:nvPicPr>
          <p:cNvPr id="3" name="Picture 2">
            <a:extLst>
              <a:ext uri="{FF2B5EF4-FFF2-40B4-BE49-F238E27FC236}">
                <a16:creationId xmlns:a16="http://schemas.microsoft.com/office/drawing/2014/main" id="{0FAC7B9F-C281-7E24-4267-C8B3879B84B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080637">
            <a:off x="206834" y="4062776"/>
            <a:ext cx="2099162" cy="365255"/>
          </a:xfrm>
          <a:prstGeom prst="rect">
            <a:avLst/>
          </a:prstGeom>
        </p:spPr>
      </p:pic>
      <p:pic>
        <p:nvPicPr>
          <p:cNvPr id="6" name="Picture 5">
            <a:extLst>
              <a:ext uri="{FF2B5EF4-FFF2-40B4-BE49-F238E27FC236}">
                <a16:creationId xmlns:a16="http://schemas.microsoft.com/office/drawing/2014/main" id="{31D9B777-3DAB-1A82-9D2A-F47DF5004B24}"/>
              </a:ext>
            </a:extLst>
          </p:cNvPr>
          <p:cNvPicPr>
            <a:picLocks noChangeAspect="1"/>
          </p:cNvPicPr>
          <p:nvPr/>
        </p:nvPicPr>
        <p:blipFill>
          <a:blip r:embed="rId11"/>
          <a:stretch>
            <a:fillRect/>
          </a:stretch>
        </p:blipFill>
        <p:spPr>
          <a:xfrm rot="837457">
            <a:off x="7831560" y="3321626"/>
            <a:ext cx="1188823" cy="1170533"/>
          </a:xfrm>
          <a:prstGeom prst="rect">
            <a:avLst/>
          </a:prstGeom>
        </p:spPr>
      </p:pic>
    </p:spTree>
    <p:extLst>
      <p:ext uri="{BB962C8B-B14F-4D97-AF65-F5344CB8AC3E}">
        <p14:creationId xmlns:p14="http://schemas.microsoft.com/office/powerpoint/2010/main" val="768167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E41D655-43D9-E940-8928-423340D149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194" y="2702639"/>
            <a:ext cx="2647305" cy="20141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0A80B6DC-DC76-E549-9911-0D12E29DA7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72000" y="109390"/>
            <a:ext cx="2259527" cy="26877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9B2F0455-3C02-B642-A95D-B38A2E8C529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92435" y="2680786"/>
            <a:ext cx="2686511" cy="20141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CA437191-4E51-9A42-8AE9-9F51285DEE49}"/>
              </a:ext>
            </a:extLst>
          </p:cNvPr>
          <p:cNvSpPr txBox="1"/>
          <p:nvPr/>
        </p:nvSpPr>
        <p:spPr>
          <a:xfrm>
            <a:off x="930211" y="4441049"/>
            <a:ext cx="1355651" cy="530915"/>
          </a:xfrm>
          <a:prstGeom prst="rect">
            <a:avLst/>
          </a:prstGeom>
          <a:solidFill>
            <a:srgbClr val="FFFFFF">
              <a:shade val="85000"/>
              <a:alpha val="55000"/>
            </a:srgbClr>
          </a:solidFill>
        </p:spPr>
        <p:txBody>
          <a:bodyPr wrap="square" rtlCol="0">
            <a:spAutoFit/>
          </a:bodyPr>
          <a:lstStyle/>
          <a:p>
            <a:pPr algn="ctr" defTabSz="685800">
              <a:buClrTx/>
            </a:pPr>
            <a:r>
              <a:rPr lang="en-US" sz="1425" kern="1200">
                <a:solidFill>
                  <a:prstClr val="black"/>
                </a:solidFill>
                <a:latin typeface="Calibri" panose="020F0502020204030204"/>
                <a:ea typeface="+mn-ea"/>
                <a:cs typeface="+mn-cs"/>
              </a:rPr>
              <a:t>THERAPY ROOM</a:t>
            </a:r>
          </a:p>
        </p:txBody>
      </p:sp>
      <p:sp>
        <p:nvSpPr>
          <p:cNvPr id="9" name="TextBox 8">
            <a:extLst>
              <a:ext uri="{FF2B5EF4-FFF2-40B4-BE49-F238E27FC236}">
                <a16:creationId xmlns:a16="http://schemas.microsoft.com/office/drawing/2014/main" id="{CAC15E7C-319D-C84E-86FC-EA9A811D7A47}"/>
              </a:ext>
            </a:extLst>
          </p:cNvPr>
          <p:cNvSpPr txBox="1"/>
          <p:nvPr/>
        </p:nvSpPr>
        <p:spPr>
          <a:xfrm>
            <a:off x="6769949" y="4441048"/>
            <a:ext cx="1355651" cy="507831"/>
          </a:xfrm>
          <a:prstGeom prst="rect">
            <a:avLst/>
          </a:prstGeom>
          <a:solidFill>
            <a:srgbClr val="FFFFFF">
              <a:shade val="85000"/>
              <a:alpha val="55000"/>
            </a:srgbClr>
          </a:solidFill>
        </p:spPr>
        <p:txBody>
          <a:bodyPr wrap="square" rtlCol="0">
            <a:spAutoFit/>
          </a:bodyPr>
          <a:lstStyle/>
          <a:p>
            <a:pPr algn="ctr" defTabSz="685800">
              <a:buClrTx/>
            </a:pPr>
            <a:r>
              <a:rPr lang="en-US" sz="1350" kern="1200">
                <a:solidFill>
                  <a:prstClr val="black"/>
                </a:solidFill>
                <a:latin typeface="Calibri" panose="020F0502020204030204"/>
                <a:ea typeface="+mn-ea"/>
                <a:cs typeface="+mn-cs"/>
              </a:rPr>
              <a:t>FAMILY THERAPY</a:t>
            </a:r>
          </a:p>
        </p:txBody>
      </p:sp>
      <p:sp>
        <p:nvSpPr>
          <p:cNvPr id="10" name="TextBox 9">
            <a:extLst>
              <a:ext uri="{FF2B5EF4-FFF2-40B4-BE49-F238E27FC236}">
                <a16:creationId xmlns:a16="http://schemas.microsoft.com/office/drawing/2014/main" id="{BF179012-858E-734A-825C-C99147B3371F}"/>
              </a:ext>
            </a:extLst>
          </p:cNvPr>
          <p:cNvSpPr txBox="1"/>
          <p:nvPr/>
        </p:nvSpPr>
        <p:spPr>
          <a:xfrm>
            <a:off x="5215627" y="2463788"/>
            <a:ext cx="1355651" cy="530915"/>
          </a:xfrm>
          <a:prstGeom prst="rect">
            <a:avLst/>
          </a:prstGeom>
          <a:solidFill>
            <a:srgbClr val="FFFFFF">
              <a:shade val="85000"/>
              <a:alpha val="55000"/>
            </a:srgbClr>
          </a:solidFill>
        </p:spPr>
        <p:txBody>
          <a:bodyPr wrap="square" rtlCol="0">
            <a:spAutoFit/>
          </a:bodyPr>
          <a:lstStyle/>
          <a:p>
            <a:pPr algn="ctr" defTabSz="685800">
              <a:buClrTx/>
            </a:pPr>
            <a:r>
              <a:rPr lang="en-US" sz="1425" kern="1200">
                <a:solidFill>
                  <a:prstClr val="black"/>
                </a:solidFill>
                <a:latin typeface="Calibri" panose="020F0502020204030204"/>
                <a:ea typeface="+mn-ea"/>
                <a:cs typeface="+mn-cs"/>
              </a:rPr>
              <a:t>THERAPY ROOM</a:t>
            </a:r>
          </a:p>
        </p:txBody>
      </p:sp>
      <p:pic>
        <p:nvPicPr>
          <p:cNvPr id="2" name="Picture 1">
            <a:extLst>
              <a:ext uri="{FF2B5EF4-FFF2-40B4-BE49-F238E27FC236}">
                <a16:creationId xmlns:a16="http://schemas.microsoft.com/office/drawing/2014/main" id="{5BABBE4F-B332-55A9-7009-0382E7D31D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9764" y="58942"/>
            <a:ext cx="2337023" cy="2788682"/>
          </a:xfrm>
          <a:prstGeom prst="rect">
            <a:avLst/>
          </a:prstGeom>
        </p:spPr>
      </p:pic>
      <p:sp>
        <p:nvSpPr>
          <p:cNvPr id="4" name="TextBox 3">
            <a:extLst>
              <a:ext uri="{FF2B5EF4-FFF2-40B4-BE49-F238E27FC236}">
                <a16:creationId xmlns:a16="http://schemas.microsoft.com/office/drawing/2014/main" id="{7C919C9C-0126-6631-579F-DF62F1D19E56}"/>
              </a:ext>
            </a:extLst>
          </p:cNvPr>
          <p:cNvSpPr txBox="1"/>
          <p:nvPr/>
        </p:nvSpPr>
        <p:spPr>
          <a:xfrm>
            <a:off x="2155696" y="2415330"/>
            <a:ext cx="1350545" cy="323165"/>
          </a:xfrm>
          <a:prstGeom prst="rect">
            <a:avLst/>
          </a:prstGeom>
          <a:solidFill>
            <a:srgbClr val="FFFFFF">
              <a:shade val="85000"/>
              <a:alpha val="65000"/>
            </a:srgbClr>
          </a:solidFill>
        </p:spPr>
        <p:txBody>
          <a:bodyPr wrap="square" rtlCol="0">
            <a:spAutoFit/>
          </a:bodyPr>
          <a:lstStyle/>
          <a:p>
            <a:pPr algn="ctr" defTabSz="685800">
              <a:buClrTx/>
            </a:pPr>
            <a:r>
              <a:rPr lang="en-US" sz="1500" kern="1200">
                <a:solidFill>
                  <a:prstClr val="black"/>
                </a:solidFill>
                <a:latin typeface="Calibri" panose="020F0502020204030204"/>
                <a:ea typeface="+mn-ea"/>
                <a:cs typeface="+mn-cs"/>
              </a:rPr>
              <a:t>LOBBY</a:t>
            </a:r>
          </a:p>
        </p:txBody>
      </p:sp>
      <p:pic>
        <p:nvPicPr>
          <p:cNvPr id="6" name="Picture 5">
            <a:extLst>
              <a:ext uri="{FF2B5EF4-FFF2-40B4-BE49-F238E27FC236}">
                <a16:creationId xmlns:a16="http://schemas.microsoft.com/office/drawing/2014/main" id="{88217C02-9638-6C69-792C-1BCE3C282E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0583709">
            <a:off x="3952391" y="3175848"/>
            <a:ext cx="1239222" cy="1225520"/>
          </a:xfrm>
          <a:prstGeom prst="rect">
            <a:avLst/>
          </a:prstGeom>
        </p:spPr>
      </p:pic>
      <p:pic>
        <p:nvPicPr>
          <p:cNvPr id="7" name="Picture 6">
            <a:extLst>
              <a:ext uri="{FF2B5EF4-FFF2-40B4-BE49-F238E27FC236}">
                <a16:creationId xmlns:a16="http://schemas.microsoft.com/office/drawing/2014/main" id="{1602D7A3-7408-3337-6ED6-49AFC7079DE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706956">
            <a:off x="6782874" y="894963"/>
            <a:ext cx="1226834" cy="1261687"/>
          </a:xfrm>
          <a:prstGeom prst="rect">
            <a:avLst/>
          </a:prstGeom>
        </p:spPr>
      </p:pic>
      <p:pic>
        <p:nvPicPr>
          <p:cNvPr id="11" name="Picture 10">
            <a:extLst>
              <a:ext uri="{FF2B5EF4-FFF2-40B4-BE49-F238E27FC236}">
                <a16:creationId xmlns:a16="http://schemas.microsoft.com/office/drawing/2014/main" id="{25E4D893-D65A-E228-0FFE-69E7B021584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20855797">
            <a:off x="712326" y="686044"/>
            <a:ext cx="1248868" cy="1311439"/>
          </a:xfrm>
          <a:prstGeom prst="rect">
            <a:avLst/>
          </a:prstGeom>
        </p:spPr>
      </p:pic>
    </p:spTree>
    <p:extLst>
      <p:ext uri="{BB962C8B-B14F-4D97-AF65-F5344CB8AC3E}">
        <p14:creationId xmlns:p14="http://schemas.microsoft.com/office/powerpoint/2010/main" val="3739763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7CE207-F868-3982-A969-39D4CCBE3365}"/>
              </a:ext>
            </a:extLst>
          </p:cNvPr>
          <p:cNvSpPr txBox="1"/>
          <p:nvPr/>
        </p:nvSpPr>
        <p:spPr>
          <a:xfrm>
            <a:off x="2706605" y="2355351"/>
            <a:ext cx="6205213" cy="2008242"/>
          </a:xfrm>
          <a:prstGeom prst="rect">
            <a:avLst/>
          </a:prstGeom>
          <a:noFill/>
        </p:spPr>
        <p:txBody>
          <a:bodyPr wrap="square" lIns="68580" tIns="34290" rIns="68580" bIns="34290" rtlCol="0" anchor="t">
            <a:spAutoFit/>
          </a:bodyPr>
          <a:lstStyle/>
          <a:p>
            <a:pPr algn="r" defTabSz="685800">
              <a:buClrTx/>
            </a:pPr>
            <a:r>
              <a:rPr lang="en-US" sz="1800" kern="1200">
                <a:solidFill>
                  <a:prstClr val="white"/>
                </a:solidFill>
                <a:latin typeface="Calibri" panose="020F0502020204030204"/>
                <a:ea typeface="+mn-ea"/>
                <a:cs typeface="+mn-cs"/>
              </a:rPr>
              <a:t>Give Back helps students who face significant financial challenges and those who have experienced barriers to success such as foster care, homelessness, or the incarceration of a parent. The program empowers students to build resilience, overcome adversity, and find pathways to become self-reliant adults and leaders of their communities.</a:t>
            </a:r>
          </a:p>
          <a:p>
            <a:pPr algn="r" defTabSz="685800">
              <a:buClrTx/>
            </a:pPr>
            <a:endParaRPr lang="en-US" sz="1800" kern="1200">
              <a:solidFill>
                <a:prstClr val="white"/>
              </a:solidFill>
              <a:latin typeface="Calibri" panose="020F0502020204030204"/>
              <a:ea typeface="+mn-ea"/>
              <a:cs typeface="+mn-cs"/>
            </a:endParaRPr>
          </a:p>
        </p:txBody>
      </p:sp>
      <p:pic>
        <p:nvPicPr>
          <p:cNvPr id="4" name="Picture 3" descr="A picture containing text, clipart&#10;&#10;Description automatically generated">
            <a:extLst>
              <a:ext uri="{FF2B5EF4-FFF2-40B4-BE49-F238E27FC236}">
                <a16:creationId xmlns:a16="http://schemas.microsoft.com/office/drawing/2014/main" id="{991C98E8-DC52-290B-3699-A9A1C9CA46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1135" y="319021"/>
            <a:ext cx="7121768" cy="2136530"/>
          </a:xfrm>
          <a:prstGeom prst="rect">
            <a:avLst/>
          </a:prstGeom>
        </p:spPr>
      </p:pic>
      <p:pic>
        <p:nvPicPr>
          <p:cNvPr id="5" name="Picture 4">
            <a:extLst>
              <a:ext uri="{FF2B5EF4-FFF2-40B4-BE49-F238E27FC236}">
                <a16:creationId xmlns:a16="http://schemas.microsoft.com/office/drawing/2014/main" id="{629855CF-9BEE-DEC9-12C6-0FFAC40368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314" y="2396254"/>
            <a:ext cx="2682766" cy="2428226"/>
          </a:xfrm>
          <a:prstGeom prst="rect">
            <a:avLst/>
          </a:prstGeom>
        </p:spPr>
      </p:pic>
    </p:spTree>
    <p:extLst>
      <p:ext uri="{BB962C8B-B14F-4D97-AF65-F5344CB8AC3E}">
        <p14:creationId xmlns:p14="http://schemas.microsoft.com/office/powerpoint/2010/main" val="372099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6E4036-2B9B-1BF8-805F-3882737BF7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1891" y="335116"/>
            <a:ext cx="3520218" cy="4178300"/>
          </a:xfrm>
          <a:prstGeom prst="rect">
            <a:avLst/>
          </a:prstGeom>
        </p:spPr>
      </p:pic>
    </p:spTree>
    <p:extLst>
      <p:ext uri="{BB962C8B-B14F-4D97-AF65-F5344CB8AC3E}">
        <p14:creationId xmlns:p14="http://schemas.microsoft.com/office/powerpoint/2010/main" val="3075320145"/>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5"/>
          <p:cNvSpPr txBox="1">
            <a:spLocks noGrp="1"/>
          </p:cNvSpPr>
          <p:nvPr>
            <p:ph type="title"/>
          </p:nvPr>
        </p:nvSpPr>
        <p:spPr>
          <a:xfrm>
            <a:off x="304799" y="4186517"/>
            <a:ext cx="8385225" cy="71270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640" b="1" dirty="0"/>
              <a:t>Strategies to Address the Economic Needs and Non-Clinical Factors of Health of Survivors</a:t>
            </a:r>
            <a:endParaRPr sz="2640" b="1" dirty="0"/>
          </a:p>
        </p:txBody>
      </p:sp>
      <p:pic>
        <p:nvPicPr>
          <p:cNvPr id="390" name="Google Shape;390;p55" descr="Diverse group of happy volunteers walking together after street clean up, community service concept (Provided by Getty Images)"/>
          <p:cNvPicPr preferRelativeResize="0"/>
          <p:nvPr/>
        </p:nvPicPr>
        <p:blipFill rotWithShape="1">
          <a:blip r:embed="rId3">
            <a:alphaModFix/>
          </a:blip>
          <a:srcRect l="-820" t="18331" r="820" b="4905"/>
          <a:stretch/>
        </p:blipFill>
        <p:spPr>
          <a:xfrm>
            <a:off x="219250" y="57500"/>
            <a:ext cx="7818250" cy="39999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6"/>
          <p:cNvSpPr txBox="1">
            <a:spLocks noGrp="1"/>
          </p:cNvSpPr>
          <p:nvPr>
            <p:ph type="title"/>
          </p:nvPr>
        </p:nvSpPr>
        <p:spPr>
          <a:xfrm>
            <a:off x="291339" y="266855"/>
            <a:ext cx="64779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t>Survivor Reported Needs of Survivors at Exit</a:t>
            </a:r>
            <a:endParaRPr/>
          </a:p>
        </p:txBody>
      </p:sp>
      <p:sp>
        <p:nvSpPr>
          <p:cNvPr id="396" name="Google Shape;396;p56"/>
          <p:cNvSpPr txBox="1"/>
          <p:nvPr/>
        </p:nvSpPr>
        <p:spPr>
          <a:xfrm>
            <a:off x="1350025" y="4751900"/>
            <a:ext cx="7341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rPr>
              <a:t>Source: </a:t>
            </a:r>
            <a:r>
              <a:rPr lang="en" sz="800">
                <a:solidFill>
                  <a:schemeClr val="dk1"/>
                </a:solidFill>
              </a:rPr>
              <a:t>Polaris Project. </a:t>
            </a:r>
            <a:r>
              <a:rPr lang="en" sz="800" i="1">
                <a:solidFill>
                  <a:schemeClr val="dk1"/>
                </a:solidFill>
              </a:rPr>
              <a:t>In Harm’s Way: How Systems Fail Human Trafficking Survivors</a:t>
            </a:r>
            <a:r>
              <a:rPr lang="en" sz="800" b="1">
                <a:solidFill>
                  <a:schemeClr val="dk1"/>
                </a:solidFill>
              </a:rPr>
              <a:t>.</a:t>
            </a:r>
            <a:r>
              <a:rPr lang="en" sz="800">
                <a:solidFill>
                  <a:schemeClr val="dk1"/>
                </a:solidFill>
              </a:rPr>
              <a:t> Survey Results from the First National Survivor Study, January 2023.</a:t>
            </a:r>
            <a:endParaRPr sz="1100"/>
          </a:p>
        </p:txBody>
      </p:sp>
      <p:graphicFrame>
        <p:nvGraphicFramePr>
          <p:cNvPr id="397" name="Google Shape;397;p56"/>
          <p:cNvGraphicFramePr/>
          <p:nvPr/>
        </p:nvGraphicFramePr>
        <p:xfrm>
          <a:off x="762225" y="750750"/>
          <a:ext cx="7840600" cy="3585137"/>
        </p:xfrm>
        <a:graphic>
          <a:graphicData uri="http://schemas.openxmlformats.org/drawingml/2006/table">
            <a:tbl>
              <a:tblPr>
                <a:noFill/>
                <a:tableStyleId>{B162ED32-A505-4673-9D17-158E1AAC0A4F}</a:tableStyleId>
              </a:tblPr>
              <a:tblGrid>
                <a:gridCol w="6465250">
                  <a:extLst>
                    <a:ext uri="{9D8B030D-6E8A-4147-A177-3AD203B41FA5}">
                      <a16:colId xmlns:a16="http://schemas.microsoft.com/office/drawing/2014/main" val="20000"/>
                    </a:ext>
                  </a:extLst>
                </a:gridCol>
                <a:gridCol w="1375350">
                  <a:extLst>
                    <a:ext uri="{9D8B030D-6E8A-4147-A177-3AD203B41FA5}">
                      <a16:colId xmlns:a16="http://schemas.microsoft.com/office/drawing/2014/main" val="20001"/>
                    </a:ext>
                  </a:extLst>
                </a:gridCol>
              </a:tblGrid>
              <a:tr h="384000">
                <a:tc>
                  <a:txBody>
                    <a:bodyPr/>
                    <a:lstStyle/>
                    <a:p>
                      <a:pPr marL="0" lvl="0" indent="0" algn="l" rtl="0">
                        <a:lnSpc>
                          <a:spcPct val="115000"/>
                        </a:lnSpc>
                        <a:spcBef>
                          <a:spcPts val="0"/>
                        </a:spcBef>
                        <a:spcAft>
                          <a:spcPts val="0"/>
                        </a:spcAft>
                        <a:buNone/>
                      </a:pPr>
                      <a:r>
                        <a:rPr lang="en" b="1">
                          <a:solidFill>
                            <a:srgbClr val="FFFFFF"/>
                          </a:solidFill>
                          <a:latin typeface="Roboto"/>
                          <a:ea typeface="Roboto"/>
                          <a:cs typeface="Roboto"/>
                          <a:sym typeface="Roboto"/>
                        </a:rPr>
                        <a:t>Top 10 Reported Needs at Exit (N = 457)</a:t>
                      </a:r>
                      <a:endParaRPr b="1">
                        <a:solidFill>
                          <a:srgbClr val="FFFFFF"/>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535FC1"/>
                      </a:solidFill>
                      <a:prstDash val="solid"/>
                      <a:round/>
                      <a:headEnd type="none" w="sm" len="sm"/>
                      <a:tailEnd type="none" w="sm" len="sm"/>
                    </a:lnR>
                    <a:lnT w="11900" cap="flat" cmpd="sng">
                      <a:solidFill>
                        <a:srgbClr val="3E4791"/>
                      </a:solidFill>
                      <a:prstDash val="solid"/>
                      <a:round/>
                      <a:headEnd type="none" w="sm" len="sm"/>
                      <a:tailEnd type="none" w="sm" len="sm"/>
                    </a:lnT>
                    <a:lnB w="11900" cap="flat" cmpd="sng">
                      <a:solidFill>
                        <a:srgbClr val="3E4791"/>
                      </a:solidFill>
                      <a:prstDash val="solid"/>
                      <a:round/>
                      <a:headEnd type="none" w="sm" len="sm"/>
                      <a:tailEnd type="none" w="sm" len="sm"/>
                    </a:lnB>
                    <a:solidFill>
                      <a:srgbClr val="535FC1"/>
                    </a:solidFill>
                  </a:tcPr>
                </a:tc>
                <a:tc>
                  <a:txBody>
                    <a:bodyPr/>
                    <a:lstStyle/>
                    <a:p>
                      <a:pPr marL="0" lvl="0" indent="0" algn="l" rtl="0">
                        <a:lnSpc>
                          <a:spcPct val="115000"/>
                        </a:lnSpc>
                        <a:spcBef>
                          <a:spcPts val="0"/>
                        </a:spcBef>
                        <a:spcAft>
                          <a:spcPts val="0"/>
                        </a:spcAft>
                        <a:buNone/>
                      </a:pPr>
                      <a:r>
                        <a:rPr lang="en">
                          <a:solidFill>
                            <a:srgbClr val="FFFFFF"/>
                          </a:solidFill>
                          <a:latin typeface="Roboto"/>
                          <a:ea typeface="Roboto"/>
                          <a:cs typeface="Roboto"/>
                          <a:sym typeface="Roboto"/>
                        </a:rPr>
                        <a:t>Need Reported</a:t>
                      </a:r>
                      <a:endParaRPr>
                        <a:solidFill>
                          <a:srgbClr val="FFFFFF"/>
                        </a:solidFill>
                        <a:latin typeface="Roboto"/>
                        <a:ea typeface="Roboto"/>
                        <a:cs typeface="Roboto"/>
                        <a:sym typeface="Roboto"/>
                      </a:endParaRPr>
                    </a:p>
                  </a:txBody>
                  <a:tcPr marL="76200" marR="76200" marT="19050" marB="19050" anchor="ctr">
                    <a:lnL w="11900" cap="flat" cmpd="sng">
                      <a:solidFill>
                        <a:srgbClr val="535FC1"/>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3E4791"/>
                      </a:solidFill>
                      <a:prstDash val="solid"/>
                      <a:round/>
                      <a:headEnd type="none" w="sm" len="sm"/>
                      <a:tailEnd type="none" w="sm" len="sm"/>
                    </a:lnT>
                    <a:lnB w="11900" cap="flat" cmpd="sng">
                      <a:solidFill>
                        <a:srgbClr val="3E4791"/>
                      </a:solidFill>
                      <a:prstDash val="solid"/>
                      <a:round/>
                      <a:headEnd type="none" w="sm" len="sm"/>
                      <a:tailEnd type="none" w="sm" len="sm"/>
                    </a:lnB>
                    <a:solidFill>
                      <a:srgbClr val="535FC1"/>
                    </a:solidFill>
                  </a:tcPr>
                </a:tc>
                <a:extLst>
                  <a:ext uri="{0D108BD9-81ED-4DB2-BD59-A6C34878D82A}">
                    <a16:rowId xmlns:a16="http://schemas.microsoft.com/office/drawing/2014/main" val="10000"/>
                  </a:ext>
                </a:extLst>
              </a:tr>
              <a:tr h="298800">
                <a:tc>
                  <a:txBody>
                    <a:bodyPr/>
                    <a:lstStyle/>
                    <a:p>
                      <a:pPr marL="0" lvl="0" indent="0" algn="l" rtl="0">
                        <a:lnSpc>
                          <a:spcPct val="115000"/>
                        </a:lnSpc>
                        <a:spcBef>
                          <a:spcPts val="0"/>
                        </a:spcBef>
                        <a:spcAft>
                          <a:spcPts val="0"/>
                        </a:spcAft>
                        <a:buNone/>
                      </a:pPr>
                      <a:r>
                        <a:rPr lang="en">
                          <a:solidFill>
                            <a:srgbClr val="434343"/>
                          </a:solidFill>
                          <a:latin typeface="Roboto"/>
                          <a:ea typeface="Roboto"/>
                          <a:cs typeface="Roboto"/>
                          <a:sym typeface="Roboto"/>
                        </a:rPr>
                        <a:t>Accessing behavioral/mental health services with providers that understand my situation</a:t>
                      </a:r>
                      <a:endParaRPr>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3E4791"/>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75%</a:t>
                      </a:r>
                      <a:endParaRPr>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3E4791"/>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98800">
                <a:tc>
                  <a:txBody>
                    <a:bodyPr/>
                    <a:lstStyle/>
                    <a:p>
                      <a:pPr marL="0" lvl="0" indent="0" algn="l" rtl="0">
                        <a:lnSpc>
                          <a:spcPct val="115000"/>
                        </a:lnSpc>
                        <a:spcBef>
                          <a:spcPts val="0"/>
                        </a:spcBef>
                        <a:spcAft>
                          <a:spcPts val="0"/>
                        </a:spcAft>
                        <a:buNone/>
                      </a:pPr>
                      <a:r>
                        <a:rPr lang="en">
                          <a:solidFill>
                            <a:srgbClr val="434343"/>
                          </a:solidFill>
                          <a:latin typeface="Roboto"/>
                          <a:ea typeface="Roboto"/>
                          <a:cs typeface="Roboto"/>
                          <a:sym typeface="Roboto"/>
                        </a:rPr>
                        <a:t>Finding people I trust that care about me and could help me</a:t>
                      </a:r>
                      <a:endParaRPr>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73%</a:t>
                      </a:r>
                      <a:endParaRPr>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extLst>
                  <a:ext uri="{0D108BD9-81ED-4DB2-BD59-A6C34878D82A}">
                    <a16:rowId xmlns:a16="http://schemas.microsoft.com/office/drawing/2014/main" val="10002"/>
                  </a:ext>
                </a:extLst>
              </a:tr>
              <a:tr h="298800">
                <a:tc>
                  <a:txBody>
                    <a:bodyPr/>
                    <a:lstStyle/>
                    <a:p>
                      <a:pPr marL="0" lvl="0" indent="0" algn="l" rtl="0">
                        <a:lnSpc>
                          <a:spcPct val="115000"/>
                        </a:lnSpc>
                        <a:spcBef>
                          <a:spcPts val="0"/>
                        </a:spcBef>
                        <a:spcAft>
                          <a:spcPts val="0"/>
                        </a:spcAft>
                        <a:buNone/>
                      </a:pPr>
                      <a:r>
                        <a:rPr lang="en" dirty="0">
                          <a:solidFill>
                            <a:srgbClr val="434343"/>
                          </a:solidFill>
                          <a:latin typeface="Roboto"/>
                          <a:ea typeface="Roboto"/>
                          <a:cs typeface="Roboto"/>
                          <a:sym typeface="Roboto"/>
                        </a:rPr>
                        <a:t>Finding a safe place to stay</a:t>
                      </a:r>
                      <a:endParaRPr dirty="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70%</a:t>
                      </a:r>
                      <a:endParaRPr>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98800">
                <a:tc>
                  <a:txBody>
                    <a:bodyPr/>
                    <a:lstStyle/>
                    <a:p>
                      <a:pPr marL="0" lvl="0" indent="0" algn="l" rtl="0">
                        <a:lnSpc>
                          <a:spcPct val="115000"/>
                        </a:lnSpc>
                        <a:spcBef>
                          <a:spcPts val="0"/>
                        </a:spcBef>
                        <a:spcAft>
                          <a:spcPts val="0"/>
                        </a:spcAft>
                        <a:buNone/>
                      </a:pPr>
                      <a:r>
                        <a:rPr lang="en">
                          <a:solidFill>
                            <a:srgbClr val="434343"/>
                          </a:solidFill>
                          <a:latin typeface="Roboto"/>
                          <a:ea typeface="Roboto"/>
                          <a:cs typeface="Roboto"/>
                          <a:sym typeface="Roboto"/>
                        </a:rPr>
                        <a:t>Getting a stable, living-wage job</a:t>
                      </a:r>
                      <a:endParaRPr>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69%</a:t>
                      </a:r>
                      <a:endParaRPr>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extLst>
                  <a:ext uri="{0D108BD9-81ED-4DB2-BD59-A6C34878D82A}">
                    <a16:rowId xmlns:a16="http://schemas.microsoft.com/office/drawing/2014/main" val="10004"/>
                  </a:ext>
                </a:extLst>
              </a:tr>
              <a:tr h="298800">
                <a:tc>
                  <a:txBody>
                    <a:bodyPr/>
                    <a:lstStyle/>
                    <a:p>
                      <a:pPr marL="0" lvl="0" indent="0" algn="l" rtl="0">
                        <a:lnSpc>
                          <a:spcPct val="115000"/>
                        </a:lnSpc>
                        <a:spcBef>
                          <a:spcPts val="0"/>
                        </a:spcBef>
                        <a:spcAft>
                          <a:spcPts val="0"/>
                        </a:spcAft>
                        <a:buNone/>
                      </a:pPr>
                      <a:r>
                        <a:rPr lang="en">
                          <a:solidFill>
                            <a:srgbClr val="434343"/>
                          </a:solidFill>
                          <a:latin typeface="Roboto"/>
                          <a:ea typeface="Roboto"/>
                          <a:cs typeface="Roboto"/>
                          <a:sym typeface="Roboto"/>
                        </a:rPr>
                        <a:t>Getting a job that is a good fit for me</a:t>
                      </a:r>
                      <a:endParaRPr>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68%</a:t>
                      </a:r>
                      <a:endParaRPr>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98800">
                <a:tc>
                  <a:txBody>
                    <a:bodyPr/>
                    <a:lstStyle/>
                    <a:p>
                      <a:pPr marL="0" lvl="0" indent="0" algn="l" rtl="0">
                        <a:lnSpc>
                          <a:spcPct val="115000"/>
                        </a:lnSpc>
                        <a:spcBef>
                          <a:spcPts val="0"/>
                        </a:spcBef>
                        <a:spcAft>
                          <a:spcPts val="0"/>
                        </a:spcAft>
                        <a:buNone/>
                      </a:pPr>
                      <a:r>
                        <a:rPr lang="en" dirty="0">
                          <a:solidFill>
                            <a:srgbClr val="434343"/>
                          </a:solidFill>
                          <a:latin typeface="Roboto"/>
                          <a:ea typeface="Roboto"/>
                          <a:cs typeface="Roboto"/>
                          <a:sym typeface="Roboto"/>
                        </a:rPr>
                        <a:t>Accessing a healthy, supportive community</a:t>
                      </a:r>
                      <a:endParaRPr dirty="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66%</a:t>
                      </a:r>
                      <a:endParaRPr>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extLst>
                  <a:ext uri="{0D108BD9-81ED-4DB2-BD59-A6C34878D82A}">
                    <a16:rowId xmlns:a16="http://schemas.microsoft.com/office/drawing/2014/main" val="10006"/>
                  </a:ext>
                </a:extLst>
              </a:tr>
              <a:tr h="298800">
                <a:tc>
                  <a:txBody>
                    <a:bodyPr/>
                    <a:lstStyle/>
                    <a:p>
                      <a:pPr marL="0" lvl="0" indent="0" algn="l" rtl="0">
                        <a:lnSpc>
                          <a:spcPct val="115000"/>
                        </a:lnSpc>
                        <a:spcBef>
                          <a:spcPts val="0"/>
                        </a:spcBef>
                        <a:spcAft>
                          <a:spcPts val="0"/>
                        </a:spcAft>
                        <a:buNone/>
                      </a:pPr>
                      <a:r>
                        <a:rPr lang="en">
                          <a:solidFill>
                            <a:srgbClr val="434343"/>
                          </a:solidFill>
                          <a:latin typeface="Roboto"/>
                          <a:ea typeface="Roboto"/>
                          <a:cs typeface="Roboto"/>
                          <a:sym typeface="Roboto"/>
                        </a:rPr>
                        <a:t>Accessing quality, healing-centered medical services</a:t>
                      </a:r>
                      <a:endParaRPr>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65%</a:t>
                      </a:r>
                      <a:endParaRPr>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98800">
                <a:tc>
                  <a:txBody>
                    <a:bodyPr/>
                    <a:lstStyle/>
                    <a:p>
                      <a:pPr marL="0" lvl="0" indent="0" algn="l" rtl="0">
                        <a:lnSpc>
                          <a:spcPct val="115000"/>
                        </a:lnSpc>
                        <a:spcBef>
                          <a:spcPts val="0"/>
                        </a:spcBef>
                        <a:spcAft>
                          <a:spcPts val="0"/>
                        </a:spcAft>
                        <a:buNone/>
                      </a:pPr>
                      <a:r>
                        <a:rPr lang="en">
                          <a:solidFill>
                            <a:srgbClr val="434343"/>
                          </a:solidFill>
                          <a:latin typeface="Roboto"/>
                          <a:ea typeface="Roboto"/>
                          <a:cs typeface="Roboto"/>
                          <a:sym typeface="Roboto"/>
                        </a:rPr>
                        <a:t>Repairing relationships with safe friends or family members</a:t>
                      </a:r>
                      <a:endParaRPr>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62%</a:t>
                      </a:r>
                      <a:endParaRPr>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extLst>
                  <a:ext uri="{0D108BD9-81ED-4DB2-BD59-A6C34878D82A}">
                    <a16:rowId xmlns:a16="http://schemas.microsoft.com/office/drawing/2014/main" val="10008"/>
                  </a:ext>
                </a:extLst>
              </a:tr>
              <a:tr h="298800">
                <a:tc>
                  <a:txBody>
                    <a:bodyPr/>
                    <a:lstStyle/>
                    <a:p>
                      <a:pPr marL="0" lvl="0" indent="0" algn="l" rtl="0">
                        <a:lnSpc>
                          <a:spcPct val="115000"/>
                        </a:lnSpc>
                        <a:spcBef>
                          <a:spcPts val="0"/>
                        </a:spcBef>
                        <a:spcAft>
                          <a:spcPts val="0"/>
                        </a:spcAft>
                        <a:buNone/>
                      </a:pPr>
                      <a:r>
                        <a:rPr lang="en">
                          <a:solidFill>
                            <a:srgbClr val="434343"/>
                          </a:solidFill>
                          <a:latin typeface="Roboto"/>
                          <a:ea typeface="Roboto"/>
                          <a:cs typeface="Roboto"/>
                          <a:sym typeface="Roboto"/>
                        </a:rPr>
                        <a:t>Dealing with others who shamed me for being exploited or abused</a:t>
                      </a:r>
                      <a:endParaRPr>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a:solidFill>
                            <a:srgbClr val="434343"/>
                          </a:solidFill>
                          <a:latin typeface="Roboto"/>
                          <a:ea typeface="Roboto"/>
                          <a:cs typeface="Roboto"/>
                          <a:sym typeface="Roboto"/>
                        </a:rPr>
                        <a:t>60%</a:t>
                      </a:r>
                      <a:endParaRPr>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298800">
                <a:tc>
                  <a:txBody>
                    <a:bodyPr/>
                    <a:lstStyle/>
                    <a:p>
                      <a:pPr marL="0" lvl="0" indent="0" algn="l" rtl="0">
                        <a:lnSpc>
                          <a:spcPct val="115000"/>
                        </a:lnSpc>
                        <a:spcBef>
                          <a:spcPts val="0"/>
                        </a:spcBef>
                        <a:spcAft>
                          <a:spcPts val="0"/>
                        </a:spcAft>
                        <a:buNone/>
                      </a:pPr>
                      <a:r>
                        <a:rPr lang="en">
                          <a:solidFill>
                            <a:srgbClr val="434343"/>
                          </a:solidFill>
                          <a:latin typeface="Roboto"/>
                          <a:ea typeface="Roboto"/>
                          <a:cs typeface="Roboto"/>
                          <a:sym typeface="Roboto"/>
                        </a:rPr>
                        <a:t>Getting an education or job training</a:t>
                      </a:r>
                      <a:endParaRPr>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3E4791"/>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n" dirty="0">
                          <a:solidFill>
                            <a:srgbClr val="434343"/>
                          </a:solidFill>
                          <a:latin typeface="Roboto"/>
                          <a:ea typeface="Roboto"/>
                          <a:cs typeface="Roboto"/>
                          <a:sym typeface="Roboto"/>
                        </a:rPr>
                        <a:t>60%</a:t>
                      </a:r>
                      <a:endParaRPr dirty="0">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3E4791"/>
                      </a:solidFill>
                      <a:prstDash val="solid"/>
                      <a:round/>
                      <a:headEnd type="none" w="sm" len="sm"/>
                      <a:tailEnd type="none" w="sm" len="sm"/>
                    </a:lnB>
                    <a:solidFill>
                      <a:srgbClr val="F6F8F9"/>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7"/>
          <p:cNvSpPr txBox="1">
            <a:spLocks noGrp="1"/>
          </p:cNvSpPr>
          <p:nvPr>
            <p:ph type="title"/>
          </p:nvPr>
        </p:nvSpPr>
        <p:spPr>
          <a:xfrm>
            <a:off x="451976" y="388675"/>
            <a:ext cx="64779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dirty="0"/>
              <a:t>Employment Related Needs of Survivors</a:t>
            </a:r>
            <a:endParaRPr dirty="0"/>
          </a:p>
        </p:txBody>
      </p:sp>
      <p:pic>
        <p:nvPicPr>
          <p:cNvPr id="403" name="Google Shape;403;p57"/>
          <p:cNvPicPr preferRelativeResize="0"/>
          <p:nvPr/>
        </p:nvPicPr>
        <p:blipFill>
          <a:blip r:embed="rId3">
            <a:alphaModFix/>
          </a:blip>
          <a:stretch>
            <a:fillRect/>
          </a:stretch>
        </p:blipFill>
        <p:spPr>
          <a:xfrm>
            <a:off x="963600" y="1151450"/>
            <a:ext cx="7216800" cy="3245275"/>
          </a:xfrm>
          <a:prstGeom prst="rect">
            <a:avLst/>
          </a:prstGeom>
          <a:noFill/>
          <a:ln>
            <a:noFill/>
          </a:ln>
        </p:spPr>
      </p:pic>
      <p:sp>
        <p:nvSpPr>
          <p:cNvPr id="404" name="Google Shape;404;p57"/>
          <p:cNvSpPr txBox="1"/>
          <p:nvPr/>
        </p:nvSpPr>
        <p:spPr>
          <a:xfrm>
            <a:off x="6229050" y="3900725"/>
            <a:ext cx="2362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rPr>
              <a:t>Source:</a:t>
            </a:r>
            <a:r>
              <a:rPr lang="en" sz="800">
                <a:solidFill>
                  <a:schemeClr val="dk1"/>
                </a:solidFill>
              </a:rPr>
              <a:t> Polaris Project. </a:t>
            </a:r>
            <a:r>
              <a:rPr lang="en" sz="800" i="1">
                <a:solidFill>
                  <a:schemeClr val="dk1"/>
                </a:solidFill>
              </a:rPr>
              <a:t>In Harm’s Way: How Systems Fail Human Trafficking Survivors</a:t>
            </a:r>
            <a:r>
              <a:rPr lang="en" sz="800">
                <a:solidFill>
                  <a:schemeClr val="dk1"/>
                </a:solidFill>
              </a:rPr>
              <a:t>. Survey Results from the First National Survivor Study, January 2023.</a:t>
            </a:r>
            <a:endParaRPr sz="11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8"/>
          <p:cNvSpPr txBox="1">
            <a:spLocks noGrp="1"/>
          </p:cNvSpPr>
          <p:nvPr>
            <p:ph type="title"/>
          </p:nvPr>
        </p:nvSpPr>
        <p:spPr>
          <a:xfrm>
            <a:off x="317505" y="377550"/>
            <a:ext cx="64779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dirty="0"/>
              <a:t>Long Term Needs for Survivors</a:t>
            </a:r>
            <a:endParaRPr dirty="0"/>
          </a:p>
        </p:txBody>
      </p:sp>
      <p:sp>
        <p:nvSpPr>
          <p:cNvPr id="410" name="Google Shape;410;p58"/>
          <p:cNvSpPr txBox="1">
            <a:spLocks noGrp="1"/>
          </p:cNvSpPr>
          <p:nvPr>
            <p:ph type="body" idx="1"/>
          </p:nvPr>
        </p:nvSpPr>
        <p:spPr>
          <a:xfrm>
            <a:off x="4480700" y="1425500"/>
            <a:ext cx="4116900" cy="2679900"/>
          </a:xfrm>
          <a:prstGeom prst="rect">
            <a:avLst/>
          </a:prstGeom>
        </p:spPr>
        <p:txBody>
          <a:bodyPr spcFirstLastPara="1" wrap="square" lIns="45725" tIns="45725" rIns="45725" bIns="45725" anchor="t" anchorCtr="0">
            <a:noAutofit/>
          </a:bodyPr>
          <a:lstStyle/>
          <a:p>
            <a:pPr marL="457200" lvl="0" indent="-298450" algn="l" rtl="0">
              <a:spcBef>
                <a:spcPts val="0"/>
              </a:spcBef>
              <a:spcAft>
                <a:spcPts val="0"/>
              </a:spcAft>
              <a:buClr>
                <a:schemeClr val="dk1"/>
              </a:buClr>
              <a:buSzPct val="100000"/>
              <a:buChar char="●"/>
            </a:pPr>
            <a:r>
              <a:rPr lang="en" sz="1700" dirty="0">
                <a:solidFill>
                  <a:schemeClr val="dk1"/>
                </a:solidFill>
              </a:rPr>
              <a:t>Behavioral and mental health services</a:t>
            </a:r>
            <a:endParaRPr sz="1700" dirty="0">
              <a:solidFill>
                <a:schemeClr val="dk1"/>
              </a:solidFill>
            </a:endParaRPr>
          </a:p>
          <a:p>
            <a:pPr marL="457200" lvl="0" indent="-298450" algn="l" rtl="0">
              <a:spcBef>
                <a:spcPts val="0"/>
              </a:spcBef>
              <a:spcAft>
                <a:spcPts val="0"/>
              </a:spcAft>
              <a:buClr>
                <a:schemeClr val="dk1"/>
              </a:buClr>
              <a:buSzPct val="100000"/>
              <a:buChar char="●"/>
            </a:pPr>
            <a:r>
              <a:rPr lang="en" sz="1700" dirty="0">
                <a:solidFill>
                  <a:schemeClr val="dk1"/>
                </a:solidFill>
              </a:rPr>
              <a:t>Quality healing-centered medical services</a:t>
            </a:r>
            <a:endParaRPr sz="1700" dirty="0">
              <a:solidFill>
                <a:schemeClr val="dk1"/>
              </a:solidFill>
            </a:endParaRPr>
          </a:p>
          <a:p>
            <a:pPr marL="457200" lvl="0" indent="-298450" algn="l" rtl="0">
              <a:spcBef>
                <a:spcPts val="0"/>
              </a:spcBef>
              <a:spcAft>
                <a:spcPts val="0"/>
              </a:spcAft>
              <a:buClr>
                <a:schemeClr val="dk1"/>
              </a:buClr>
              <a:buSzPct val="100000"/>
              <a:buChar char="●"/>
            </a:pPr>
            <a:r>
              <a:rPr lang="en" sz="1700" dirty="0">
                <a:solidFill>
                  <a:schemeClr val="dk1"/>
                </a:solidFill>
              </a:rPr>
              <a:t>Access to alternative therapies</a:t>
            </a:r>
            <a:endParaRPr sz="1700" dirty="0">
              <a:solidFill>
                <a:schemeClr val="dk1"/>
              </a:solidFill>
            </a:endParaRPr>
          </a:p>
          <a:p>
            <a:pPr marL="457200" lvl="0" indent="-298450" algn="l" rtl="0">
              <a:spcBef>
                <a:spcPts val="0"/>
              </a:spcBef>
              <a:spcAft>
                <a:spcPts val="0"/>
              </a:spcAft>
              <a:buClr>
                <a:schemeClr val="dk1"/>
              </a:buClr>
              <a:buSzPct val="100000"/>
              <a:buChar char="●"/>
            </a:pPr>
            <a:r>
              <a:rPr lang="en" sz="1700" dirty="0">
                <a:solidFill>
                  <a:schemeClr val="dk1"/>
                </a:solidFill>
              </a:rPr>
              <a:t>Managing chronic or long-lasting health issues</a:t>
            </a:r>
            <a:endParaRPr sz="1700" dirty="0">
              <a:solidFill>
                <a:schemeClr val="dk1"/>
              </a:solidFill>
            </a:endParaRPr>
          </a:p>
          <a:p>
            <a:pPr marL="457200" lvl="0" indent="-298450" algn="l" rtl="0">
              <a:spcBef>
                <a:spcPts val="0"/>
              </a:spcBef>
              <a:spcAft>
                <a:spcPts val="0"/>
              </a:spcAft>
              <a:buClr>
                <a:schemeClr val="dk1"/>
              </a:buClr>
              <a:buSzPct val="100000"/>
              <a:buChar char="●"/>
            </a:pPr>
            <a:r>
              <a:rPr lang="en" sz="1700" dirty="0">
                <a:solidFill>
                  <a:schemeClr val="dk1"/>
                </a:solidFill>
              </a:rPr>
              <a:t>Paying off debt</a:t>
            </a:r>
            <a:endParaRPr sz="1700" dirty="0">
              <a:solidFill>
                <a:schemeClr val="dk1"/>
              </a:solidFill>
            </a:endParaRPr>
          </a:p>
          <a:p>
            <a:pPr marL="457200" lvl="0" indent="-298450" algn="l" rtl="0">
              <a:spcBef>
                <a:spcPts val="0"/>
              </a:spcBef>
              <a:spcAft>
                <a:spcPts val="0"/>
              </a:spcAft>
              <a:buClr>
                <a:schemeClr val="dk1"/>
              </a:buClr>
              <a:buSzPct val="100000"/>
              <a:buChar char="●"/>
            </a:pPr>
            <a:r>
              <a:rPr lang="en" sz="1700" dirty="0">
                <a:solidFill>
                  <a:schemeClr val="dk1"/>
                </a:solidFill>
              </a:rPr>
              <a:t>Getting a job that fits</a:t>
            </a:r>
            <a:endParaRPr sz="1700" dirty="0">
              <a:solidFill>
                <a:schemeClr val="dk1"/>
              </a:solidFill>
            </a:endParaRPr>
          </a:p>
          <a:p>
            <a:pPr marL="457200" lvl="0" indent="-298450" algn="l" rtl="0">
              <a:spcBef>
                <a:spcPts val="0"/>
              </a:spcBef>
              <a:spcAft>
                <a:spcPts val="0"/>
              </a:spcAft>
              <a:buClr>
                <a:schemeClr val="dk1"/>
              </a:buClr>
              <a:buSzPct val="100000"/>
              <a:buChar char="●"/>
            </a:pPr>
            <a:r>
              <a:rPr lang="en" sz="1700" dirty="0">
                <a:solidFill>
                  <a:schemeClr val="dk1"/>
                </a:solidFill>
              </a:rPr>
              <a:t>Healthy supportive community</a:t>
            </a:r>
            <a:endParaRPr sz="1700" dirty="0">
              <a:solidFill>
                <a:schemeClr val="dk1"/>
              </a:solidFill>
            </a:endParaRPr>
          </a:p>
        </p:txBody>
      </p:sp>
      <p:pic>
        <p:nvPicPr>
          <p:cNvPr id="411" name="Google Shape;411;p58"/>
          <p:cNvPicPr preferRelativeResize="0"/>
          <p:nvPr/>
        </p:nvPicPr>
        <p:blipFill>
          <a:blip r:embed="rId3">
            <a:alphaModFix/>
          </a:blip>
          <a:stretch>
            <a:fillRect/>
          </a:stretch>
        </p:blipFill>
        <p:spPr>
          <a:xfrm>
            <a:off x="1135575" y="1146200"/>
            <a:ext cx="3345125" cy="3373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CE85-4A83-C50D-222E-5DC13937A373}"/>
              </a:ext>
            </a:extLst>
          </p:cNvPr>
          <p:cNvSpPr>
            <a:spLocks noGrp="1"/>
          </p:cNvSpPr>
          <p:nvPr>
            <p:ph type="title"/>
          </p:nvPr>
        </p:nvSpPr>
        <p:spPr/>
        <p:txBody>
          <a:bodyPr/>
          <a:lstStyle/>
          <a:p>
            <a:r>
              <a:rPr lang="en-US" sz="3600" b="1" dirty="0"/>
              <a:t>Q &amp; A</a:t>
            </a:r>
            <a:br>
              <a:rPr lang="en-US" sz="3600" b="1" dirty="0"/>
            </a:br>
            <a:r>
              <a:rPr lang="en-US" sz="2400" b="1" dirty="0"/>
              <a:t>Please use the Zoom Q&amp;A feature</a:t>
            </a:r>
            <a:endParaRPr lang="en-US" sz="3600" b="1" dirty="0"/>
          </a:p>
        </p:txBody>
      </p:sp>
      <p:pic>
        <p:nvPicPr>
          <p:cNvPr id="1026" name="Picture 2" descr="A close up of a logo&#10;&#10;Description automatically generated">
            <a:extLst>
              <a:ext uri="{FF2B5EF4-FFF2-40B4-BE49-F238E27FC236}">
                <a16:creationId xmlns:a16="http://schemas.microsoft.com/office/drawing/2014/main" id="{6963EF36-D852-4C41-7DE3-7DD05F2D6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4577" y="2306550"/>
            <a:ext cx="186690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690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9"/>
          <p:cNvSpPr txBox="1">
            <a:spLocks noGrp="1"/>
          </p:cNvSpPr>
          <p:nvPr>
            <p:ph type="title"/>
          </p:nvPr>
        </p:nvSpPr>
        <p:spPr>
          <a:xfrm>
            <a:off x="349825" y="1395875"/>
            <a:ext cx="6210300" cy="1982700"/>
          </a:xfrm>
          <a:prstGeom prst="rect">
            <a:avLst/>
          </a:prstGeom>
          <a:noFill/>
          <a:ln>
            <a:noFill/>
          </a:ln>
        </p:spPr>
        <p:txBody>
          <a:bodyPr spcFirstLastPara="1" wrap="square" lIns="0" tIns="0" rIns="0" bIns="0" anchor="t" anchorCtr="0">
            <a:normAutofit/>
          </a:bodyPr>
          <a:lstStyle/>
          <a:p>
            <a:pPr marL="0" lvl="0" indent="0" algn="ctr" rtl="0">
              <a:spcBef>
                <a:spcPts val="0"/>
              </a:spcBef>
              <a:spcAft>
                <a:spcPts val="0"/>
              </a:spcAft>
              <a:buNone/>
            </a:pPr>
            <a:r>
              <a:rPr lang="en" sz="3300" b="1"/>
              <a:t>Evaluation</a:t>
            </a:r>
            <a:r>
              <a:rPr lang="en" sz="3300" b="1">
                <a:latin typeface="Arial"/>
                <a:ea typeface="Arial"/>
                <a:cs typeface="Arial"/>
                <a:sym typeface="Arial"/>
              </a:rPr>
              <a:t> Zoom Poll</a:t>
            </a:r>
            <a:endParaRPr/>
          </a:p>
        </p:txBody>
      </p:sp>
      <p:sp>
        <p:nvSpPr>
          <p:cNvPr id="418" name="Google Shape;418;p59"/>
          <p:cNvSpPr txBox="1">
            <a:spLocks noGrp="1"/>
          </p:cNvSpPr>
          <p:nvPr>
            <p:ph type="sldNum" idx="12"/>
          </p:nvPr>
        </p:nvSpPr>
        <p:spPr>
          <a:xfrm>
            <a:off x="6583681" y="4783455"/>
            <a:ext cx="2103000" cy="1386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900"/>
              <a:buFont typeface="Arial"/>
              <a:buNone/>
            </a:pPr>
            <a:fld id="{00000000-1234-1234-1234-123412341234}" type="slidenum">
              <a:rPr lang="en" sz="900"/>
              <a:t>39</a:t>
            </a:fld>
            <a:endParaRPr sz="900"/>
          </a:p>
        </p:txBody>
      </p:sp>
      <p:sp>
        <p:nvSpPr>
          <p:cNvPr id="419" name="Google Shape;419;p59"/>
          <p:cNvSpPr txBox="1">
            <a:spLocks noGrp="1"/>
          </p:cNvSpPr>
          <p:nvPr>
            <p:ph type="subTitle" idx="1"/>
          </p:nvPr>
        </p:nvSpPr>
        <p:spPr>
          <a:xfrm>
            <a:off x="349827" y="2578504"/>
            <a:ext cx="6210300" cy="1860000"/>
          </a:xfrm>
          <a:prstGeom prst="rect">
            <a:avLst/>
          </a:prstGeom>
        </p:spPr>
        <p:txBody>
          <a:bodyPr spcFirstLastPara="1" wrap="square" lIns="45725" tIns="45725" rIns="45725" bIns="45725" anchor="t" anchorCtr="0">
            <a:noAutofit/>
          </a:bodyPr>
          <a:lstStyle/>
          <a:p>
            <a:pPr marL="0" lvl="0" indent="0" algn="ctr" rtl="0">
              <a:spcBef>
                <a:spcPts val="0"/>
              </a:spcBef>
              <a:spcAft>
                <a:spcPts val="0"/>
              </a:spcAft>
              <a:buNone/>
            </a:pPr>
            <a:r>
              <a:rPr lang="en" sz="2000" dirty="0">
                <a:solidFill>
                  <a:schemeClr val="dk1"/>
                </a:solidFill>
              </a:rPr>
              <a:t>Please fill out the evaluation poll in the pop-up window.</a:t>
            </a:r>
            <a:endParaRPr sz="2000" dirty="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39"/>
          <p:cNvPicPr preferRelativeResize="0"/>
          <p:nvPr/>
        </p:nvPicPr>
        <p:blipFill rotWithShape="1">
          <a:blip r:embed="rId3">
            <a:alphaModFix/>
          </a:blip>
          <a:srcRect/>
          <a:stretch/>
        </p:blipFill>
        <p:spPr>
          <a:xfrm>
            <a:off x="-585" y="-585"/>
            <a:ext cx="9144586" cy="5144087"/>
          </a:xfrm>
          <a:prstGeom prst="rect">
            <a:avLst/>
          </a:prstGeom>
          <a:noFill/>
          <a:ln>
            <a:noFill/>
          </a:ln>
        </p:spPr>
      </p:pic>
      <p:sp>
        <p:nvSpPr>
          <p:cNvPr id="326" name="Google Shape;326;p39"/>
          <p:cNvSpPr txBox="1">
            <a:spLocks noGrp="1"/>
          </p:cNvSpPr>
          <p:nvPr>
            <p:ph type="title"/>
          </p:nvPr>
        </p:nvSpPr>
        <p:spPr>
          <a:xfrm>
            <a:off x="504598" y="951975"/>
            <a:ext cx="3191100" cy="1173300"/>
          </a:xfrm>
          <a:prstGeom prst="rect">
            <a:avLst/>
          </a:prstGeom>
          <a:noFill/>
          <a:ln>
            <a:noFill/>
          </a:ln>
        </p:spPr>
        <p:txBody>
          <a:bodyPr spcFirstLastPara="1" wrap="square" lIns="0" tIns="24275" rIns="0" bIns="0" anchor="ctr" anchorCtr="0">
            <a:spAutoFit/>
          </a:bodyPr>
          <a:lstStyle/>
          <a:p>
            <a:pPr marL="12700" marR="0" lvl="0" indent="0" algn="ctr" rtl="0">
              <a:lnSpc>
                <a:spcPct val="93300"/>
              </a:lnSpc>
              <a:spcBef>
                <a:spcPts val="0"/>
              </a:spcBef>
              <a:spcAft>
                <a:spcPts val="0"/>
              </a:spcAft>
              <a:buNone/>
            </a:pPr>
            <a:r>
              <a:rPr lang="en" sz="2000" b="1" i="0" u="none" strike="noStrike" cap="none">
                <a:solidFill>
                  <a:schemeClr val="dk1"/>
                </a:solidFill>
                <a:latin typeface="Calibri"/>
                <a:ea typeface="Calibri"/>
                <a:cs typeface="Calibri"/>
                <a:sym typeface="Calibri"/>
              </a:rPr>
              <a:t>Choose English as your  language. Make sure to NOT  mute original audio so that  you can hear the main room</a:t>
            </a:r>
            <a:endParaRPr sz="2000" b="1" i="0" u="none" strike="noStrike" cap="none">
              <a:solidFill>
                <a:schemeClr val="dk1"/>
              </a:solidFill>
              <a:latin typeface="Calibri"/>
              <a:ea typeface="Calibri"/>
              <a:cs typeface="Calibri"/>
              <a:sym typeface="Calibri"/>
            </a:endParaRPr>
          </a:p>
        </p:txBody>
      </p:sp>
      <p:sp>
        <p:nvSpPr>
          <p:cNvPr id="327" name="Google Shape;327;p39"/>
          <p:cNvSpPr txBox="1"/>
          <p:nvPr/>
        </p:nvSpPr>
        <p:spPr>
          <a:xfrm>
            <a:off x="4570898" y="3296525"/>
            <a:ext cx="4026300" cy="1037100"/>
          </a:xfrm>
          <a:prstGeom prst="rect">
            <a:avLst/>
          </a:prstGeom>
          <a:noFill/>
          <a:ln>
            <a:noFill/>
          </a:ln>
        </p:spPr>
        <p:txBody>
          <a:bodyPr spcFirstLastPara="1" wrap="square" lIns="0" tIns="8925" rIns="0" bIns="0" anchor="t" anchorCtr="0">
            <a:spAutoFit/>
          </a:bodyPr>
          <a:lstStyle/>
          <a:p>
            <a:pPr marL="254000" marR="0" lvl="0" indent="0" algn="l" rtl="0">
              <a:lnSpc>
                <a:spcPct val="117000"/>
              </a:lnSpc>
              <a:spcBef>
                <a:spcPts val="0"/>
              </a:spcBef>
              <a:spcAft>
                <a:spcPts val="0"/>
              </a:spcAft>
              <a:buNone/>
            </a:pPr>
            <a:r>
              <a:rPr lang="en" sz="2000" b="1">
                <a:solidFill>
                  <a:srgbClr val="9A40DE"/>
                </a:solidFill>
                <a:latin typeface="Calibri"/>
                <a:ea typeface="Calibri"/>
                <a:cs typeface="Calibri"/>
                <a:sym typeface="Calibri"/>
              </a:rPr>
              <a:t>Seleccione Español. Asegúrese de  Silenciar Audio Original, si solo desea escuchar al  intérprete</a:t>
            </a:r>
            <a:endParaRPr sz="2000" b="1">
              <a:solidFill>
                <a:schemeClr val="dk1"/>
              </a:solidFill>
              <a:latin typeface="Calibri"/>
              <a:ea typeface="Calibri"/>
              <a:cs typeface="Calibri"/>
              <a:sym typeface="Calibri"/>
            </a:endParaRPr>
          </a:p>
        </p:txBody>
      </p:sp>
      <p:pic>
        <p:nvPicPr>
          <p:cNvPr id="328" name="Google Shape;328;p39"/>
          <p:cNvPicPr preferRelativeResize="0"/>
          <p:nvPr/>
        </p:nvPicPr>
        <p:blipFill rotWithShape="1">
          <a:blip r:embed="rId4">
            <a:alphaModFix/>
          </a:blip>
          <a:srcRect/>
          <a:stretch/>
        </p:blipFill>
        <p:spPr>
          <a:xfrm>
            <a:off x="6216052" y="4086129"/>
            <a:ext cx="2667993" cy="1057376"/>
          </a:xfrm>
          <a:prstGeom prst="rect">
            <a:avLst/>
          </a:prstGeom>
          <a:noFill/>
          <a:ln>
            <a:noFill/>
          </a:ln>
        </p:spPr>
      </p:pic>
      <p:pic>
        <p:nvPicPr>
          <p:cNvPr id="329" name="Google Shape;329;p39"/>
          <p:cNvPicPr preferRelativeResize="0"/>
          <p:nvPr/>
        </p:nvPicPr>
        <p:blipFill rotWithShape="1">
          <a:blip r:embed="rId5">
            <a:alphaModFix/>
          </a:blip>
          <a:srcRect/>
          <a:stretch/>
        </p:blipFill>
        <p:spPr>
          <a:xfrm>
            <a:off x="4039924" y="1249051"/>
            <a:ext cx="1787151" cy="1793748"/>
          </a:xfrm>
          <a:prstGeom prst="rect">
            <a:avLst/>
          </a:prstGeom>
          <a:noFill/>
          <a:ln>
            <a:noFill/>
          </a:ln>
        </p:spPr>
      </p:pic>
    </p:spTree>
    <p:extLst>
      <p:ext uri="{BB962C8B-B14F-4D97-AF65-F5344CB8AC3E}">
        <p14:creationId xmlns:p14="http://schemas.microsoft.com/office/powerpoint/2010/main" val="4218625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60"/>
          <p:cNvPicPr preferRelativeResize="0">
            <a:picLocks noChangeAspect="1"/>
          </p:cNvPicPr>
          <p:nvPr/>
        </p:nvPicPr>
        <p:blipFill>
          <a:blip r:embed="rId3">
            <a:alphaModFix/>
          </a:blip>
          <a:stretch>
            <a:fillRect/>
          </a:stretch>
        </p:blipFill>
        <p:spPr>
          <a:xfrm>
            <a:off x="1105017" y="100475"/>
            <a:ext cx="4363453" cy="4363453"/>
          </a:xfrm>
          <a:prstGeom prst="rect">
            <a:avLst/>
          </a:prstGeom>
          <a:noFill/>
          <a:ln>
            <a:solidFill>
              <a:schemeClr val="tx1"/>
            </a:solidFill>
          </a:ln>
        </p:spPr>
      </p:pic>
      <p:sp>
        <p:nvSpPr>
          <p:cNvPr id="2" name="Google Shape;409;p58">
            <a:extLst>
              <a:ext uri="{FF2B5EF4-FFF2-40B4-BE49-F238E27FC236}">
                <a16:creationId xmlns:a16="http://schemas.microsoft.com/office/drawing/2014/main" id="{0D41EDEF-6137-2100-3376-82EDF43BCF0E}"/>
              </a:ext>
            </a:extLst>
          </p:cNvPr>
          <p:cNvSpPr txBox="1">
            <a:spLocks noGrp="1"/>
          </p:cNvSpPr>
          <p:nvPr>
            <p:ph type="title"/>
          </p:nvPr>
        </p:nvSpPr>
        <p:spPr>
          <a:xfrm>
            <a:off x="6991200" y="1092550"/>
            <a:ext cx="2071500" cy="1415772"/>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dirty="0"/>
              <a:t>Join us for</a:t>
            </a:r>
            <a:r>
              <a:rPr lang="en-US" b="1" dirty="0"/>
              <a:t>this</a:t>
            </a:r>
            <a:r>
              <a:rPr lang="en" b="1" dirty="0"/>
              <a:t> free upcoming webinar, register below</a:t>
            </a:r>
            <a:endParaRPr b="1" dirty="0"/>
          </a:p>
        </p:txBody>
      </p:sp>
      <p:pic>
        <p:nvPicPr>
          <p:cNvPr id="4" name="Picture 3">
            <a:extLst>
              <a:ext uri="{FF2B5EF4-FFF2-40B4-BE49-F238E27FC236}">
                <a16:creationId xmlns:a16="http://schemas.microsoft.com/office/drawing/2014/main" id="{D40C6A8C-5A4B-8216-9962-B4069D32A272}"/>
              </a:ext>
            </a:extLst>
          </p:cNvPr>
          <p:cNvPicPr>
            <a:picLocks noChangeAspect="1"/>
          </p:cNvPicPr>
          <p:nvPr/>
        </p:nvPicPr>
        <p:blipFill>
          <a:blip r:embed="rId4"/>
          <a:stretch>
            <a:fillRect/>
          </a:stretch>
        </p:blipFill>
        <p:spPr>
          <a:xfrm>
            <a:off x="6991200" y="2743600"/>
            <a:ext cx="1978650" cy="1978650"/>
          </a:xfrm>
          <a:prstGeom prst="rect">
            <a:avLst/>
          </a:prstGeom>
          <a:ln>
            <a:solidFill>
              <a:schemeClr val="tx1"/>
            </a:solidFill>
          </a:ln>
        </p:spPr>
      </p:pic>
      <p:sp>
        <p:nvSpPr>
          <p:cNvPr id="5" name="Google Shape;419;p59">
            <a:extLst>
              <a:ext uri="{FF2B5EF4-FFF2-40B4-BE49-F238E27FC236}">
                <a16:creationId xmlns:a16="http://schemas.microsoft.com/office/drawing/2014/main" id="{BAE8D114-27D8-8788-EC82-9B5D6C3CA2CC}"/>
              </a:ext>
            </a:extLst>
          </p:cNvPr>
          <p:cNvSpPr txBox="1">
            <a:spLocks noGrp="1"/>
          </p:cNvSpPr>
          <p:nvPr>
            <p:ph type="subTitle" idx="1"/>
          </p:nvPr>
        </p:nvSpPr>
        <p:spPr>
          <a:xfrm>
            <a:off x="398462" y="4463928"/>
            <a:ext cx="6210300" cy="1860000"/>
          </a:xfrm>
          <a:prstGeom prst="rect">
            <a:avLst/>
          </a:prstGeom>
        </p:spPr>
        <p:txBody>
          <a:bodyPr spcFirstLastPara="1" wrap="square" lIns="45725" tIns="45725" rIns="45725" bIns="45725" anchor="t" anchorCtr="0">
            <a:noAutofit/>
          </a:bodyPr>
          <a:lstStyle/>
          <a:p>
            <a:pPr marL="0" lvl="0" indent="0" algn="l"/>
            <a:r>
              <a:rPr lang="en-US" sz="1600" b="1" dirty="0">
                <a:solidFill>
                  <a:schemeClr val="accent4">
                    <a:lumMod val="75000"/>
                  </a:schemeClr>
                </a:solidFill>
                <a:hlinkClick r:id="rId5">
                  <a:extLst>
                    <a:ext uri="{A12FA001-AC4F-418D-AE19-62706E023703}">
                      <ahyp:hlinkClr xmlns:ahyp="http://schemas.microsoft.com/office/drawing/2018/hyperlinkcolor" val="tx"/>
                    </a:ext>
                  </a:extLst>
                </a:hlinkClick>
              </a:rPr>
              <a:t>https://healthpartnersipve.org/learning-opp/intimate-partner-violence-and-elder-abuse-later-in-life-webinar/</a:t>
            </a:r>
            <a:r>
              <a:rPr lang="en-US" sz="1600" b="1" dirty="0">
                <a:solidFill>
                  <a:schemeClr val="accent4">
                    <a:lumMod val="75000"/>
                  </a:schemeClr>
                </a:solidFill>
              </a:rPr>
              <a:t> </a:t>
            </a:r>
            <a:endParaRPr sz="1600" b="1" dirty="0">
              <a:solidFill>
                <a:schemeClr val="accent4">
                  <a:lumMod val="75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61"/>
          <p:cNvPicPr preferRelativeResize="0">
            <a:picLocks noChangeAspect="1"/>
          </p:cNvPicPr>
          <p:nvPr/>
        </p:nvPicPr>
        <p:blipFill>
          <a:blip r:embed="rId3">
            <a:alphaModFix/>
          </a:blip>
          <a:stretch>
            <a:fillRect/>
          </a:stretch>
        </p:blipFill>
        <p:spPr>
          <a:xfrm>
            <a:off x="1104015" y="81899"/>
            <a:ext cx="4355491" cy="4355491"/>
          </a:xfrm>
          <a:prstGeom prst="rect">
            <a:avLst/>
          </a:prstGeom>
          <a:noFill/>
          <a:ln>
            <a:solidFill>
              <a:schemeClr val="tx1"/>
            </a:solidFill>
          </a:ln>
        </p:spPr>
      </p:pic>
      <p:sp>
        <p:nvSpPr>
          <p:cNvPr id="2" name="Google Shape;409;p58">
            <a:extLst>
              <a:ext uri="{FF2B5EF4-FFF2-40B4-BE49-F238E27FC236}">
                <a16:creationId xmlns:a16="http://schemas.microsoft.com/office/drawing/2014/main" id="{905FF88D-3A20-9ECA-8C79-3DB788D2D55A}"/>
              </a:ext>
            </a:extLst>
          </p:cNvPr>
          <p:cNvSpPr txBox="1">
            <a:spLocks noGrp="1"/>
          </p:cNvSpPr>
          <p:nvPr>
            <p:ph type="title"/>
          </p:nvPr>
        </p:nvSpPr>
        <p:spPr>
          <a:xfrm>
            <a:off x="6991200" y="1092550"/>
            <a:ext cx="2071500" cy="1769715"/>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b="1" dirty="0"/>
              <a:t>Join us for </a:t>
            </a:r>
            <a:r>
              <a:rPr lang="en-US" b="1" dirty="0"/>
              <a:t>this </a:t>
            </a:r>
            <a:r>
              <a:rPr lang="en" b="1" dirty="0"/>
              <a:t> free upcoming webinar, register below</a:t>
            </a:r>
            <a:endParaRPr b="1" dirty="0"/>
          </a:p>
        </p:txBody>
      </p:sp>
      <p:sp>
        <p:nvSpPr>
          <p:cNvPr id="4" name="TextBox 3">
            <a:extLst>
              <a:ext uri="{FF2B5EF4-FFF2-40B4-BE49-F238E27FC236}">
                <a16:creationId xmlns:a16="http://schemas.microsoft.com/office/drawing/2014/main" id="{10E3E67C-16F8-C585-5F81-27F477C8CB36}"/>
              </a:ext>
            </a:extLst>
          </p:cNvPr>
          <p:cNvSpPr txBox="1"/>
          <p:nvPr/>
        </p:nvSpPr>
        <p:spPr>
          <a:xfrm>
            <a:off x="426635" y="4437390"/>
            <a:ext cx="6044400" cy="584775"/>
          </a:xfrm>
          <a:prstGeom prst="rect">
            <a:avLst/>
          </a:prstGeom>
          <a:noFill/>
        </p:spPr>
        <p:txBody>
          <a:bodyPr wrap="square">
            <a:spAutoFit/>
          </a:bodyPr>
          <a:lstStyle/>
          <a:p>
            <a:r>
              <a:rPr lang="en-US" sz="1600" b="1" dirty="0">
                <a:solidFill>
                  <a:schemeClr val="accent4">
                    <a:lumMod val="75000"/>
                  </a:schemeClr>
                </a:solidFill>
                <a:hlinkClick r:id="rId4">
                  <a:extLst>
                    <a:ext uri="{A12FA001-AC4F-418D-AE19-62706E023703}">
                      <ahyp:hlinkClr xmlns:ahyp="http://schemas.microsoft.com/office/drawing/2018/hyperlinkcolor" val="tx"/>
                    </a:ext>
                  </a:extLst>
                </a:hlinkClick>
              </a:rPr>
              <a:t>https://healthpartnersipve.org/learning-opp/prevention-as-safety-planning-addressing-the-intersections-of-hiv-and-ipv/</a:t>
            </a:r>
            <a:r>
              <a:rPr lang="en-US" sz="1600" b="1" dirty="0">
                <a:solidFill>
                  <a:schemeClr val="accent4">
                    <a:lumMod val="75000"/>
                  </a:schemeClr>
                </a:solidFill>
              </a:rPr>
              <a:t> </a:t>
            </a:r>
          </a:p>
        </p:txBody>
      </p:sp>
      <p:pic>
        <p:nvPicPr>
          <p:cNvPr id="6" name="Picture 5">
            <a:extLst>
              <a:ext uri="{FF2B5EF4-FFF2-40B4-BE49-F238E27FC236}">
                <a16:creationId xmlns:a16="http://schemas.microsoft.com/office/drawing/2014/main" id="{8C6F446D-8096-6813-624E-4D0A04760896}"/>
              </a:ext>
            </a:extLst>
          </p:cNvPr>
          <p:cNvPicPr>
            <a:picLocks noChangeAspect="1"/>
          </p:cNvPicPr>
          <p:nvPr/>
        </p:nvPicPr>
        <p:blipFill>
          <a:blip r:embed="rId5"/>
          <a:stretch>
            <a:fillRect/>
          </a:stretch>
        </p:blipFill>
        <p:spPr>
          <a:xfrm>
            <a:off x="6904953" y="3020435"/>
            <a:ext cx="2001730" cy="2001730"/>
          </a:xfrm>
          <a:prstGeom prst="rect">
            <a:avLst/>
          </a:prstGeom>
          <a:ln>
            <a:solidFill>
              <a:schemeClr val="tx1"/>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2"/>
          <p:cNvSpPr txBox="1"/>
          <p:nvPr/>
        </p:nvSpPr>
        <p:spPr>
          <a:xfrm>
            <a:off x="890098" y="2661476"/>
            <a:ext cx="7363800" cy="592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7915"/>
              </a:buClr>
              <a:buSzPts val="1400"/>
              <a:buFont typeface="Arial"/>
              <a:buNone/>
            </a:pPr>
            <a:r>
              <a:rPr lang="en" sz="1700" dirty="0">
                <a:solidFill>
                  <a:schemeClr val="dk1"/>
                </a:solidFill>
              </a:rPr>
              <a:t>Join Futures Without Violence’s newsletter! </a:t>
            </a:r>
            <a:endParaRPr sz="1700" dirty="0">
              <a:solidFill>
                <a:schemeClr val="dk1"/>
              </a:solidFill>
            </a:endParaRPr>
          </a:p>
          <a:p>
            <a:pPr marL="0" marR="0" lvl="0" indent="0" algn="ctr" rtl="0">
              <a:lnSpc>
                <a:spcPct val="100000"/>
              </a:lnSpc>
              <a:spcBef>
                <a:spcPts val="0"/>
              </a:spcBef>
              <a:spcAft>
                <a:spcPts val="0"/>
              </a:spcAft>
              <a:buClr>
                <a:srgbClr val="FF7915"/>
              </a:buClr>
              <a:buSzPts val="1400"/>
              <a:buFont typeface="Arial"/>
              <a:buNone/>
            </a:pPr>
            <a:r>
              <a:rPr lang="en" sz="1700" u="sng" dirty="0">
                <a:solidFill>
                  <a:schemeClr val="hlink"/>
                </a:solidFill>
                <a:hlinkClick r:id="rId3"/>
              </a:rPr>
              <a:t>https://futureswithoutviolence.org/form-page/?input_4=</a:t>
            </a:r>
            <a:r>
              <a:rPr lang="en" sz="1700" dirty="0">
                <a:solidFill>
                  <a:schemeClr val="dk1"/>
                </a:solidFill>
              </a:rPr>
              <a:t> </a:t>
            </a:r>
            <a:endParaRPr sz="1700" b="0" i="0" u="none" strike="noStrike" cap="none" dirty="0">
              <a:solidFill>
                <a:schemeClr val="dk1"/>
              </a:solidFill>
              <a:latin typeface="Arial"/>
              <a:ea typeface="Arial"/>
              <a:cs typeface="Arial"/>
              <a:sym typeface="Arial"/>
            </a:endParaRPr>
          </a:p>
        </p:txBody>
      </p:sp>
      <p:sp>
        <p:nvSpPr>
          <p:cNvPr id="435" name="Google Shape;435;p62"/>
          <p:cNvSpPr txBox="1"/>
          <p:nvPr/>
        </p:nvSpPr>
        <p:spPr>
          <a:xfrm>
            <a:off x="3058480" y="10173"/>
            <a:ext cx="3027039" cy="447448"/>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4100" b="1" dirty="0">
                <a:solidFill>
                  <a:srgbClr val="7030A0"/>
                </a:solidFill>
                <a:latin typeface="Calibri"/>
                <a:ea typeface="Calibri"/>
                <a:cs typeface="Calibri"/>
                <a:sym typeface="Calibri"/>
              </a:rPr>
              <a:t>THANK YOU!</a:t>
            </a:r>
            <a:endParaRPr sz="4100" b="1" dirty="0">
              <a:solidFill>
                <a:srgbClr val="7030A0"/>
              </a:solidFill>
              <a:latin typeface="Calibri"/>
              <a:ea typeface="Calibri"/>
              <a:cs typeface="Calibri"/>
              <a:sym typeface="Calibri"/>
            </a:endParaRPr>
          </a:p>
        </p:txBody>
      </p:sp>
      <p:pic>
        <p:nvPicPr>
          <p:cNvPr id="436" name="Google Shape;436;p62"/>
          <p:cNvPicPr preferRelativeResize="0"/>
          <p:nvPr/>
        </p:nvPicPr>
        <p:blipFill>
          <a:blip r:embed="rId4">
            <a:alphaModFix/>
          </a:blip>
          <a:stretch>
            <a:fillRect/>
          </a:stretch>
        </p:blipFill>
        <p:spPr>
          <a:xfrm>
            <a:off x="1946821" y="921370"/>
            <a:ext cx="1402605" cy="1572608"/>
          </a:xfrm>
          <a:prstGeom prst="rect">
            <a:avLst/>
          </a:prstGeom>
          <a:noFill/>
          <a:ln>
            <a:noFill/>
          </a:ln>
        </p:spPr>
      </p:pic>
      <p:pic>
        <p:nvPicPr>
          <p:cNvPr id="437" name="Google Shape;437;p62"/>
          <p:cNvPicPr preferRelativeResize="0"/>
          <p:nvPr/>
        </p:nvPicPr>
        <p:blipFill>
          <a:blip r:embed="rId5">
            <a:alphaModFix/>
          </a:blip>
          <a:stretch>
            <a:fillRect/>
          </a:stretch>
        </p:blipFill>
        <p:spPr>
          <a:xfrm>
            <a:off x="3870696" y="921370"/>
            <a:ext cx="1402605" cy="1572607"/>
          </a:xfrm>
          <a:prstGeom prst="rect">
            <a:avLst/>
          </a:prstGeom>
          <a:noFill/>
          <a:ln>
            <a:noFill/>
          </a:ln>
        </p:spPr>
      </p:pic>
      <p:pic>
        <p:nvPicPr>
          <p:cNvPr id="438" name="Google Shape;438;p62"/>
          <p:cNvPicPr preferRelativeResize="0"/>
          <p:nvPr/>
        </p:nvPicPr>
        <p:blipFill>
          <a:blip r:embed="rId6">
            <a:alphaModFix/>
          </a:blip>
          <a:stretch>
            <a:fillRect/>
          </a:stretch>
        </p:blipFill>
        <p:spPr>
          <a:xfrm>
            <a:off x="5794575" y="921370"/>
            <a:ext cx="1402604" cy="1572607"/>
          </a:xfrm>
          <a:prstGeom prst="rect">
            <a:avLst/>
          </a:prstGeom>
          <a:noFill/>
          <a:ln>
            <a:noFill/>
          </a:ln>
        </p:spPr>
      </p:pic>
      <p:sp>
        <p:nvSpPr>
          <p:cNvPr id="2" name="Google Shape;444;p63">
            <a:extLst>
              <a:ext uri="{FF2B5EF4-FFF2-40B4-BE49-F238E27FC236}">
                <a16:creationId xmlns:a16="http://schemas.microsoft.com/office/drawing/2014/main" id="{BC1381B0-263F-1A1B-267F-0292DF07E7F5}"/>
              </a:ext>
            </a:extLst>
          </p:cNvPr>
          <p:cNvSpPr txBox="1">
            <a:spLocks noGrp="1"/>
          </p:cNvSpPr>
          <p:nvPr>
            <p:ph type="body" idx="1"/>
          </p:nvPr>
        </p:nvSpPr>
        <p:spPr>
          <a:xfrm>
            <a:off x="1386164" y="3421474"/>
            <a:ext cx="7216800" cy="968154"/>
          </a:xfrm>
          <a:prstGeom prst="rect">
            <a:avLst/>
          </a:prstGeom>
        </p:spPr>
        <p:txBody>
          <a:bodyPr spcFirstLastPara="1" wrap="square" lIns="45725" tIns="45725" rIns="45725" bIns="45725" anchor="t" anchorCtr="0">
            <a:noAutofit/>
          </a:bodyPr>
          <a:lstStyle/>
          <a:p>
            <a:pPr marL="0" lvl="0" indent="0" algn="l" rtl="0">
              <a:spcBef>
                <a:spcPts val="0"/>
              </a:spcBef>
              <a:spcAft>
                <a:spcPts val="0"/>
              </a:spcAft>
              <a:buNone/>
            </a:pPr>
            <a:r>
              <a:rPr lang="en" sz="1200" dirty="0">
                <a:solidFill>
                  <a:srgbClr val="000000"/>
                </a:solidFill>
                <a:uFill>
                  <a:noFill/>
                </a:uFill>
                <a:hlinkClick r:id="rId7">
                  <a:extLst>
                    <a:ext uri="{A12FA001-AC4F-418D-AE19-62706E023703}">
                      <ahyp:hlinkClr xmlns:ahyp="http://schemas.microsoft.com/office/drawing/2018/hyperlinkcolor" val="tx"/>
                    </a:ext>
                  </a:extLst>
                </a:hlinkClick>
              </a:rPr>
              <a:t>This online training is supported by the Health Resources and Services Administration (HRSA) of the U.S. Department of Health and Human Services (HHS) as part of an award totaling $650,000 with 0% financed with non-governmental sources. The contents are those of the author(s) and do not necessarily represent the official views of, nor an endorsement, by HRSA, HHS, or the U.S. Government. For more information, please visit </a:t>
            </a:r>
            <a:r>
              <a:rPr lang="en" sz="1200" u="sng" dirty="0">
                <a:solidFill>
                  <a:srgbClr val="0000FF"/>
                </a:solidFill>
                <a:hlinkClick r:id="rId8">
                  <a:extLst>
                    <a:ext uri="{A12FA001-AC4F-418D-AE19-62706E023703}">
                      <ahyp:hlinkClr xmlns:ahyp="http://schemas.microsoft.com/office/drawing/2018/hyperlinkcolor" val="tx"/>
                    </a:ext>
                  </a:extLst>
                </a:hlinkClick>
              </a:rPr>
              <a:t>https://www.hrsa.gov/</a:t>
            </a:r>
            <a:endParaRPr sz="1200" dirty="0">
              <a:solidFill>
                <a:srgbClr val="000000"/>
              </a:solidFill>
            </a:endParaRPr>
          </a:p>
          <a:p>
            <a:pPr marL="0" lvl="0" indent="0" algn="l" rtl="0">
              <a:spcBef>
                <a:spcPts val="0"/>
              </a:spcBef>
              <a:spcAft>
                <a:spcPts val="0"/>
              </a:spcAft>
              <a:buNone/>
            </a:pPr>
            <a:endParaRPr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0"/>
          <p:cNvPicPr preferRelativeResize="0"/>
          <p:nvPr/>
        </p:nvPicPr>
        <p:blipFill rotWithShape="1">
          <a:blip r:embed="rId3">
            <a:alphaModFix/>
          </a:blip>
          <a:srcRect/>
          <a:stretch/>
        </p:blipFill>
        <p:spPr>
          <a:xfrm>
            <a:off x="-44547" y="-587"/>
            <a:ext cx="9188549" cy="5144087"/>
          </a:xfrm>
          <a:prstGeom prst="rect">
            <a:avLst/>
          </a:prstGeom>
          <a:noFill/>
          <a:ln>
            <a:noFill/>
          </a:ln>
        </p:spPr>
      </p:pic>
      <p:pic>
        <p:nvPicPr>
          <p:cNvPr id="336" name="Google Shape;336;p40"/>
          <p:cNvPicPr preferRelativeResize="0"/>
          <p:nvPr/>
        </p:nvPicPr>
        <p:blipFill rotWithShape="1">
          <a:blip r:embed="rId4">
            <a:alphaModFix/>
          </a:blip>
          <a:srcRect/>
          <a:stretch/>
        </p:blipFill>
        <p:spPr>
          <a:xfrm>
            <a:off x="-311643" y="3960247"/>
            <a:ext cx="2667993" cy="1057376"/>
          </a:xfrm>
          <a:prstGeom prst="rect">
            <a:avLst/>
          </a:prstGeom>
          <a:noFill/>
          <a:ln>
            <a:noFill/>
          </a:ln>
        </p:spPr>
      </p:pic>
      <p:pic>
        <p:nvPicPr>
          <p:cNvPr id="337" name="Google Shape;337;p40"/>
          <p:cNvPicPr preferRelativeResize="0"/>
          <p:nvPr/>
        </p:nvPicPr>
        <p:blipFill rotWithShape="1">
          <a:blip r:embed="rId5">
            <a:alphaModFix/>
          </a:blip>
          <a:srcRect/>
          <a:stretch/>
        </p:blipFill>
        <p:spPr>
          <a:xfrm>
            <a:off x="775400" y="1890605"/>
            <a:ext cx="2118028" cy="970836"/>
          </a:xfrm>
          <a:prstGeom prst="rect">
            <a:avLst/>
          </a:prstGeom>
          <a:noFill/>
          <a:ln>
            <a:noFill/>
          </a:ln>
        </p:spPr>
      </p:pic>
      <p:pic>
        <p:nvPicPr>
          <p:cNvPr id="338" name="Google Shape;338;p40"/>
          <p:cNvPicPr preferRelativeResize="0"/>
          <p:nvPr/>
        </p:nvPicPr>
        <p:blipFill rotWithShape="1">
          <a:blip r:embed="rId6">
            <a:alphaModFix/>
          </a:blip>
          <a:srcRect/>
          <a:stretch/>
        </p:blipFill>
        <p:spPr>
          <a:xfrm>
            <a:off x="3338119" y="1569082"/>
            <a:ext cx="1243065" cy="2003043"/>
          </a:xfrm>
          <a:prstGeom prst="rect">
            <a:avLst/>
          </a:prstGeom>
          <a:noFill/>
          <a:ln>
            <a:noFill/>
          </a:ln>
        </p:spPr>
      </p:pic>
      <p:pic>
        <p:nvPicPr>
          <p:cNvPr id="339" name="Google Shape;339;p40"/>
          <p:cNvPicPr preferRelativeResize="0"/>
          <p:nvPr/>
        </p:nvPicPr>
        <p:blipFill rotWithShape="1">
          <a:blip r:embed="rId7">
            <a:alphaModFix/>
          </a:blip>
          <a:srcRect/>
          <a:stretch/>
        </p:blipFill>
        <p:spPr>
          <a:xfrm>
            <a:off x="5669781" y="1534939"/>
            <a:ext cx="1617348" cy="2074546"/>
          </a:xfrm>
          <a:prstGeom prst="rect">
            <a:avLst/>
          </a:prstGeom>
          <a:noFill/>
          <a:ln>
            <a:noFill/>
          </a:ln>
        </p:spPr>
      </p:pic>
      <p:sp>
        <p:nvSpPr>
          <p:cNvPr id="340" name="Google Shape;340;p40"/>
          <p:cNvSpPr txBox="1"/>
          <p:nvPr/>
        </p:nvSpPr>
        <p:spPr>
          <a:xfrm>
            <a:off x="-3218" y="133286"/>
            <a:ext cx="9160612" cy="1177266"/>
          </a:xfrm>
          <a:prstGeom prst="rect">
            <a:avLst/>
          </a:prstGeom>
          <a:noFill/>
          <a:ln>
            <a:noFill/>
          </a:ln>
        </p:spPr>
        <p:txBody>
          <a:bodyPr spcFirstLastPara="1" wrap="square" lIns="68575" tIns="34300" rIns="68575" bIns="34300" anchor="t" anchorCtr="0">
            <a:spAutoFit/>
          </a:bodyPr>
          <a:lstStyle/>
          <a:p>
            <a:pPr marL="0" marR="0" lvl="0" indent="0" algn="ctr" rtl="0">
              <a:spcBef>
                <a:spcPts val="0"/>
              </a:spcBef>
              <a:spcAft>
                <a:spcPts val="0"/>
              </a:spcAft>
              <a:buNone/>
            </a:pPr>
            <a:r>
              <a:rPr lang="en" sz="1800" b="1">
                <a:solidFill>
                  <a:schemeClr val="dk1"/>
                </a:solidFill>
                <a:latin typeface="Calibri"/>
                <a:ea typeface="Calibri"/>
                <a:cs typeface="Calibri"/>
                <a:sym typeface="Calibri"/>
              </a:rPr>
              <a:t>If you are on a smart  device, look for the three dot menu and choose Language Interpretation.​</a:t>
            </a:r>
            <a:endParaRPr lang="en-US" sz="1800">
              <a:solidFill>
                <a:schemeClr val="dk1"/>
              </a:solidFill>
            </a:endParaRPr>
          </a:p>
          <a:p>
            <a:pPr marL="0" marR="0" lvl="0" indent="0" algn="ctr" rtl="0">
              <a:spcBef>
                <a:spcPts val="0"/>
              </a:spcBef>
              <a:spcAft>
                <a:spcPts val="0"/>
              </a:spcAft>
              <a:buNone/>
            </a:pPr>
            <a:r>
              <a:rPr lang="en" sz="1800" b="1">
                <a:solidFill>
                  <a:schemeClr val="dk1"/>
                </a:solidFill>
                <a:latin typeface="Calibri"/>
                <a:ea typeface="Calibri"/>
                <a:cs typeface="Calibri"/>
                <a:sym typeface="Calibri"/>
              </a:rPr>
              <a:t>Then, select English.</a:t>
            </a:r>
            <a:endParaRPr lang="en" sz="1800">
              <a:solidFill>
                <a:schemeClr val="dk1"/>
              </a:solidFill>
              <a:ea typeface="Calibri"/>
            </a:endParaRPr>
          </a:p>
          <a:p>
            <a:pPr algn="ctr"/>
            <a:endParaRPr lang="en" sz="1800" b="1">
              <a:solidFill>
                <a:schemeClr val="dk1"/>
              </a:solidFill>
              <a:latin typeface="Calibri"/>
              <a:ea typeface="Calibri"/>
              <a:cs typeface="Calibri"/>
            </a:endParaRPr>
          </a:p>
          <a:p>
            <a:pPr algn="ctr"/>
            <a:r>
              <a:rPr lang="en" sz="1800" b="1">
                <a:solidFill>
                  <a:schemeClr val="dk1"/>
                </a:solidFill>
                <a:ea typeface="Calibri"/>
              </a:rPr>
              <a:t>Interpretation is not available from a Chromebook or if you dial into Zoom.</a:t>
            </a:r>
            <a:endParaRPr lang="en" sz="1800">
              <a:solidFill>
                <a:schemeClr val="dk1"/>
              </a:solidFill>
            </a:endParaRPr>
          </a:p>
        </p:txBody>
      </p:sp>
      <p:sp>
        <p:nvSpPr>
          <p:cNvPr id="341" name="Google Shape;341;p40"/>
          <p:cNvSpPr txBox="1"/>
          <p:nvPr/>
        </p:nvSpPr>
        <p:spPr>
          <a:xfrm>
            <a:off x="2010226" y="3886578"/>
            <a:ext cx="7061526" cy="1284987"/>
          </a:xfrm>
          <a:prstGeom prst="rect">
            <a:avLst/>
          </a:prstGeom>
          <a:noFill/>
          <a:ln>
            <a:noFill/>
          </a:ln>
        </p:spPr>
        <p:txBody>
          <a:bodyPr spcFirstLastPara="1" wrap="square" lIns="68575" tIns="34300" rIns="68575" bIns="34300" anchor="t" anchorCtr="0">
            <a:spAutoFit/>
          </a:bodyPr>
          <a:lstStyle/>
          <a:p>
            <a:r>
              <a:rPr lang="en" sz="1800" b="1" err="1">
                <a:solidFill>
                  <a:srgbClr val="9A40DE"/>
                </a:solidFill>
                <a:latin typeface="Calibri"/>
                <a:ea typeface="Calibri"/>
                <a:cs typeface="Calibri"/>
                <a:sym typeface="Calibri"/>
              </a:rPr>
              <a:t>Desde</a:t>
            </a:r>
            <a:r>
              <a:rPr lang="en" sz="1800" b="1">
                <a:solidFill>
                  <a:srgbClr val="9A40DE"/>
                </a:solidFill>
                <a:latin typeface="Calibri"/>
                <a:ea typeface="Calibri"/>
                <a:cs typeface="Calibri"/>
                <a:sym typeface="Calibri"/>
              </a:rPr>
              <a:t> un </a:t>
            </a:r>
            <a:r>
              <a:rPr lang="en" sz="1800" b="1" err="1">
                <a:solidFill>
                  <a:srgbClr val="9A40DE"/>
                </a:solidFill>
                <a:latin typeface="Calibri"/>
                <a:ea typeface="Calibri"/>
                <a:cs typeface="Calibri"/>
                <a:sym typeface="Calibri"/>
              </a:rPr>
              <a:t>dispositivo</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inteligente</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busque</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el</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menú</a:t>
            </a:r>
            <a:r>
              <a:rPr lang="en" sz="1800" b="1">
                <a:solidFill>
                  <a:srgbClr val="9A40DE"/>
                </a:solidFill>
                <a:latin typeface="Calibri"/>
                <a:ea typeface="Calibri"/>
                <a:cs typeface="Calibri"/>
                <a:sym typeface="Calibri"/>
              </a:rPr>
              <a:t> de </a:t>
            </a:r>
            <a:r>
              <a:rPr lang="en" sz="1800" b="1" err="1">
                <a:solidFill>
                  <a:srgbClr val="9A40DE"/>
                </a:solidFill>
                <a:latin typeface="Calibri"/>
                <a:ea typeface="Calibri"/>
                <a:cs typeface="Calibri"/>
                <a:sym typeface="Calibri"/>
              </a:rPr>
              <a:t>tres</a:t>
            </a:r>
            <a:r>
              <a:rPr lang="en" sz="1800" b="1">
                <a:solidFill>
                  <a:srgbClr val="9A40DE"/>
                </a:solidFill>
                <a:latin typeface="Calibri"/>
                <a:ea typeface="Calibri"/>
                <a:cs typeface="Calibri"/>
                <a:sym typeface="Calibri"/>
              </a:rPr>
              <a:t> puntos y </a:t>
            </a:r>
            <a:r>
              <a:rPr lang="en" sz="1800" b="1" err="1">
                <a:solidFill>
                  <a:srgbClr val="9A40DE"/>
                </a:solidFill>
                <a:latin typeface="Calibri"/>
                <a:ea typeface="Calibri"/>
                <a:cs typeface="Calibri"/>
                <a:sym typeface="Calibri"/>
              </a:rPr>
              <a:t>elija</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Interpretación</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Después</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escoja</a:t>
            </a:r>
            <a:r>
              <a:rPr lang="en" sz="1800" b="1">
                <a:solidFill>
                  <a:srgbClr val="9A40DE"/>
                </a:solidFill>
                <a:latin typeface="Calibri"/>
                <a:ea typeface="Calibri"/>
                <a:cs typeface="Calibri"/>
                <a:sym typeface="Calibri"/>
              </a:rPr>
              <a:t> “Español” y </a:t>
            </a:r>
            <a:r>
              <a:rPr lang="en" sz="1800" b="1" err="1">
                <a:solidFill>
                  <a:srgbClr val="9A40DE"/>
                </a:solidFill>
                <a:latin typeface="Calibri"/>
                <a:ea typeface="Calibri"/>
                <a:cs typeface="Calibri"/>
                <a:sym typeface="Calibri"/>
              </a:rPr>
              <a:t>silencie</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el</a:t>
            </a:r>
            <a:r>
              <a:rPr lang="en" sz="1800" b="1">
                <a:solidFill>
                  <a:srgbClr val="9A40DE"/>
                </a:solidFill>
                <a:latin typeface="Calibri"/>
                <a:ea typeface="Calibri"/>
                <a:cs typeface="Calibri"/>
                <a:sym typeface="Calibri"/>
              </a:rPr>
              <a:t> audio original.​ </a:t>
            </a:r>
            <a:endParaRPr lang="en-US" sz="1800" b="1">
              <a:solidFill>
                <a:srgbClr val="9A40DE"/>
              </a:solidFill>
              <a:latin typeface="Calibri"/>
              <a:ea typeface="Calibri"/>
              <a:cs typeface="Calibri"/>
              <a:sym typeface="Calibri"/>
            </a:endParaRPr>
          </a:p>
          <a:p>
            <a:endParaRPr lang="en" sz="600" b="1">
              <a:solidFill>
                <a:srgbClr val="9A40DE"/>
              </a:solidFill>
              <a:latin typeface="Calibri"/>
              <a:ea typeface="Calibri"/>
              <a:cs typeface="Calibri"/>
            </a:endParaRPr>
          </a:p>
          <a:p>
            <a:r>
              <a:rPr lang="en" sz="1800" b="1">
                <a:solidFill>
                  <a:srgbClr val="9A40DE"/>
                </a:solidFill>
                <a:latin typeface="Calibri"/>
                <a:ea typeface="Calibri"/>
                <a:cs typeface="Calibri"/>
                <a:sym typeface="Calibri"/>
              </a:rPr>
              <a:t>No </a:t>
            </a:r>
            <a:r>
              <a:rPr lang="en" sz="1800" b="1" err="1">
                <a:solidFill>
                  <a:srgbClr val="9A40DE"/>
                </a:solidFill>
                <a:latin typeface="Calibri"/>
                <a:ea typeface="Calibri"/>
                <a:cs typeface="Calibri"/>
                <a:sym typeface="Calibri"/>
              </a:rPr>
              <a:t>podrá</a:t>
            </a:r>
            <a:r>
              <a:rPr lang="en" sz="1800" b="1">
                <a:solidFill>
                  <a:srgbClr val="9A40DE"/>
                </a:solidFill>
                <a:latin typeface="Calibri"/>
                <a:ea typeface="Calibri"/>
                <a:cs typeface="Calibri"/>
                <a:sym typeface="Calibri"/>
              </a:rPr>
              <a:t> acceder a la </a:t>
            </a:r>
            <a:r>
              <a:rPr lang="en" sz="1800" b="1" err="1">
                <a:solidFill>
                  <a:srgbClr val="9A40DE"/>
                </a:solidFill>
                <a:latin typeface="Calibri"/>
                <a:ea typeface="Calibri"/>
                <a:cs typeface="Calibri"/>
                <a:sym typeface="Calibri"/>
              </a:rPr>
              <a:t>interpretación</a:t>
            </a:r>
            <a:r>
              <a:rPr lang="en" sz="1800" b="1">
                <a:solidFill>
                  <a:srgbClr val="9A40DE"/>
                </a:solidFill>
                <a:latin typeface="Calibri"/>
                <a:ea typeface="Calibri"/>
                <a:cs typeface="Calibri"/>
                <a:sym typeface="Calibri"/>
              </a:rPr>
              <a:t> a </a:t>
            </a:r>
            <a:r>
              <a:rPr lang="en" sz="1800" b="1" err="1">
                <a:solidFill>
                  <a:srgbClr val="9A40DE"/>
                </a:solidFill>
                <a:latin typeface="Calibri"/>
                <a:ea typeface="Calibri"/>
                <a:cs typeface="Calibri"/>
                <a:sym typeface="Calibri"/>
              </a:rPr>
              <a:t>través</a:t>
            </a:r>
            <a:r>
              <a:rPr lang="en" sz="1800" b="1">
                <a:solidFill>
                  <a:srgbClr val="9A40DE"/>
                </a:solidFill>
                <a:latin typeface="Calibri"/>
                <a:ea typeface="Calibri"/>
                <a:cs typeface="Calibri"/>
                <a:sym typeface="Calibri"/>
              </a:rPr>
              <a:t>  de un Chromebook o </a:t>
            </a:r>
            <a:r>
              <a:rPr lang="en" sz="1800" b="1" err="1">
                <a:solidFill>
                  <a:srgbClr val="9A40DE"/>
                </a:solidFill>
                <a:latin typeface="Calibri"/>
                <a:ea typeface="Calibri"/>
                <a:cs typeface="Calibri"/>
                <a:sym typeface="Calibri"/>
              </a:rPr>
              <a:t>si</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marca</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por</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teléfono</a:t>
            </a:r>
            <a:r>
              <a:rPr lang="en" sz="1800" b="1">
                <a:solidFill>
                  <a:srgbClr val="9A40DE"/>
                </a:solidFill>
                <a:latin typeface="Calibri"/>
                <a:ea typeface="Calibri"/>
                <a:cs typeface="Calibri"/>
                <a:sym typeface="Calibri"/>
              </a:rPr>
              <a:t> a la  </a:t>
            </a:r>
            <a:r>
              <a:rPr lang="en" sz="1800" b="1" err="1">
                <a:solidFill>
                  <a:srgbClr val="9A40DE"/>
                </a:solidFill>
                <a:latin typeface="Calibri"/>
                <a:ea typeface="Calibri"/>
                <a:cs typeface="Calibri"/>
                <a:sym typeface="Calibri"/>
              </a:rPr>
              <a:t>reunión</a:t>
            </a:r>
            <a:r>
              <a:rPr lang="en" sz="1800" b="1">
                <a:solidFill>
                  <a:srgbClr val="9A40DE"/>
                </a:solidFill>
                <a:latin typeface="Calibri"/>
                <a:ea typeface="Calibri"/>
                <a:cs typeface="Calibri"/>
                <a:sym typeface="Calibri"/>
              </a:rPr>
              <a:t> de Zoom.</a:t>
            </a:r>
            <a:endParaRPr sz="1800" b="1">
              <a:solidFill>
                <a:srgbClr val="9A40DE"/>
              </a:solidFill>
              <a:latin typeface="Calibri"/>
              <a:ea typeface="Calibri"/>
              <a:cs typeface="Calibri"/>
            </a:endParaRPr>
          </a:p>
        </p:txBody>
      </p:sp>
    </p:spTree>
    <p:extLst>
      <p:ext uri="{BB962C8B-B14F-4D97-AF65-F5344CB8AC3E}">
        <p14:creationId xmlns:p14="http://schemas.microsoft.com/office/powerpoint/2010/main" val="2505772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8"/>
          <p:cNvSpPr txBox="1"/>
          <p:nvPr/>
        </p:nvSpPr>
        <p:spPr>
          <a:xfrm>
            <a:off x="-217161" y="2897507"/>
            <a:ext cx="2269200" cy="638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000" b="1" i="0" u="none" strike="noStrike" cap="none" dirty="0">
                <a:solidFill>
                  <a:schemeClr val="dk1"/>
                </a:solidFill>
                <a:latin typeface="Arial"/>
                <a:ea typeface="Arial"/>
                <a:cs typeface="Arial"/>
                <a:sym typeface="Arial"/>
              </a:rPr>
              <a:t>Anna Marjavi</a:t>
            </a:r>
            <a:endParaRPr sz="10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0" i="0" u="none" strike="noStrike" cap="none" dirty="0">
                <a:solidFill>
                  <a:schemeClr val="dk1"/>
                </a:solidFill>
                <a:latin typeface="Arial"/>
                <a:ea typeface="Arial"/>
                <a:cs typeface="Arial"/>
                <a:sym typeface="Arial"/>
              </a:rPr>
              <a:t> Director</a:t>
            </a:r>
            <a:endParaRPr sz="9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dirty="0">
                <a:solidFill>
                  <a:schemeClr val="dk1"/>
                </a:solidFill>
                <a:latin typeface="Arial"/>
                <a:ea typeface="Arial"/>
                <a:cs typeface="Arial"/>
                <a:sym typeface="Arial"/>
              </a:rPr>
              <a:t>Health Partners on IPV+E</a:t>
            </a:r>
            <a:endParaRPr sz="9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dirty="0">
                <a:solidFill>
                  <a:schemeClr val="dk1"/>
                </a:solidFill>
                <a:latin typeface="Arial"/>
                <a:ea typeface="Arial"/>
                <a:cs typeface="Arial"/>
                <a:sym typeface="Arial"/>
              </a:rPr>
              <a:t>Futures Without Violence</a:t>
            </a:r>
            <a:endParaRPr sz="900" b="1" i="0" u="none" strike="noStrike" cap="none" dirty="0">
              <a:solidFill>
                <a:schemeClr val="dk1"/>
              </a:solidFill>
              <a:latin typeface="Arial"/>
              <a:ea typeface="Arial"/>
              <a:cs typeface="Arial"/>
              <a:sym typeface="Arial"/>
            </a:endParaRPr>
          </a:p>
        </p:txBody>
      </p:sp>
      <p:pic>
        <p:nvPicPr>
          <p:cNvPr id="223" name="Google Shape;223;p38" descr="A person with glasses smiling&#10;&#10;Description automatically generated"/>
          <p:cNvPicPr preferRelativeResize="0"/>
          <p:nvPr/>
        </p:nvPicPr>
        <p:blipFill rotWithShape="1">
          <a:blip r:embed="rId3">
            <a:alphaModFix/>
          </a:blip>
          <a:srcRect/>
          <a:stretch/>
        </p:blipFill>
        <p:spPr>
          <a:xfrm>
            <a:off x="293461" y="1566663"/>
            <a:ext cx="1226354" cy="1199731"/>
          </a:xfrm>
          <a:prstGeom prst="rect">
            <a:avLst/>
          </a:prstGeom>
          <a:noFill/>
          <a:ln>
            <a:noFill/>
          </a:ln>
        </p:spPr>
      </p:pic>
      <p:sp>
        <p:nvSpPr>
          <p:cNvPr id="224" name="Google Shape;224;p38"/>
          <p:cNvSpPr txBox="1"/>
          <p:nvPr/>
        </p:nvSpPr>
        <p:spPr>
          <a:xfrm>
            <a:off x="1117964" y="2870150"/>
            <a:ext cx="2939100" cy="7080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000" b="1" dirty="0">
                <a:highlight>
                  <a:srgbClr val="FFFFFF"/>
                </a:highlight>
              </a:rPr>
              <a:t>Jake Sese, MPH</a:t>
            </a:r>
            <a:endParaRPr sz="1000" b="1" i="0" u="none" strike="noStrike" cap="none" dirty="0">
              <a:solidFill>
                <a:srgbClr val="000000"/>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0" i="0" u="none" strike="noStrike" cap="none" dirty="0">
                <a:solidFill>
                  <a:srgbClr val="000000"/>
                </a:solidFill>
                <a:highlight>
                  <a:srgbClr val="FFFFFF"/>
                </a:highlight>
                <a:latin typeface="Arial"/>
                <a:ea typeface="Arial"/>
                <a:cs typeface="Arial"/>
                <a:sym typeface="Arial"/>
              </a:rPr>
              <a:t>Program Ass</a:t>
            </a:r>
            <a:r>
              <a:rPr lang="en-US" sz="900" b="0" i="0" u="none" strike="noStrike" cap="none" dirty="0" err="1">
                <a:solidFill>
                  <a:srgbClr val="000000"/>
                </a:solidFill>
                <a:highlight>
                  <a:srgbClr val="FFFFFF"/>
                </a:highlight>
                <a:latin typeface="Arial"/>
                <a:ea typeface="Arial"/>
                <a:cs typeface="Arial"/>
                <a:sym typeface="Arial"/>
              </a:rPr>
              <a:t>ociate</a:t>
            </a:r>
            <a:endParaRPr sz="900" b="0" i="0" u="none" strike="noStrike" cap="none" dirty="0">
              <a:solidFill>
                <a:srgbClr val="000000"/>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dirty="0">
                <a:solidFill>
                  <a:srgbClr val="000000"/>
                </a:solidFill>
                <a:highlight>
                  <a:srgbClr val="FFFFFF"/>
                </a:highlight>
                <a:latin typeface="Arial"/>
                <a:ea typeface="Arial"/>
                <a:cs typeface="Arial"/>
                <a:sym typeface="Arial"/>
              </a:rPr>
              <a:t>Health Partners on IPV+E</a:t>
            </a:r>
            <a:endParaRPr sz="900" b="1" i="0" u="none" strike="noStrike" cap="none" dirty="0">
              <a:solidFill>
                <a:srgbClr val="000000"/>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dirty="0">
                <a:solidFill>
                  <a:srgbClr val="000000"/>
                </a:solidFill>
                <a:highlight>
                  <a:srgbClr val="FFFFFF"/>
                </a:highlight>
                <a:latin typeface="Arial"/>
                <a:ea typeface="Arial"/>
                <a:cs typeface="Arial"/>
                <a:sym typeface="Arial"/>
              </a:rPr>
              <a:t>Futures Without Violence</a:t>
            </a:r>
            <a:endParaRPr sz="900" b="1" i="0" u="none" strike="noStrike" cap="none" dirty="0">
              <a:solidFill>
                <a:srgbClr val="000000"/>
              </a:solidFill>
              <a:highlight>
                <a:srgbClr val="FFFFFF"/>
              </a:highlight>
              <a:latin typeface="Arial"/>
              <a:ea typeface="Arial"/>
              <a:cs typeface="Arial"/>
              <a:sym typeface="Arial"/>
            </a:endParaRPr>
          </a:p>
        </p:txBody>
      </p:sp>
      <p:sp>
        <p:nvSpPr>
          <p:cNvPr id="225" name="Google Shape;225;p38"/>
          <p:cNvSpPr txBox="1"/>
          <p:nvPr/>
        </p:nvSpPr>
        <p:spPr>
          <a:xfrm>
            <a:off x="5106265" y="2904345"/>
            <a:ext cx="1809300" cy="8928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000" b="1" dirty="0">
                <a:solidFill>
                  <a:schemeClr val="dk1"/>
                </a:solidFill>
              </a:rPr>
              <a:t>Kimberly Chang</a:t>
            </a:r>
            <a:r>
              <a:rPr lang="en" sz="1000" b="1" i="0" u="none" strike="noStrike" cap="none" dirty="0">
                <a:solidFill>
                  <a:schemeClr val="dk1"/>
                </a:solidFill>
                <a:latin typeface="Arial"/>
                <a:ea typeface="Arial"/>
                <a:cs typeface="Arial"/>
                <a:sym typeface="Arial"/>
              </a:rPr>
              <a:t>, M</a:t>
            </a:r>
            <a:r>
              <a:rPr lang="en" sz="1000" b="1" dirty="0">
                <a:solidFill>
                  <a:schemeClr val="dk1"/>
                </a:solidFill>
              </a:rPr>
              <a:t>D, MPH</a:t>
            </a:r>
            <a:endParaRPr sz="10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dirty="0">
                <a:solidFill>
                  <a:schemeClr val="dk1"/>
                </a:solidFill>
              </a:rPr>
              <a:t>Family Physician and Consultant</a:t>
            </a:r>
            <a:endParaRPr sz="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dirty="0">
                <a:solidFill>
                  <a:schemeClr val="dk1"/>
                </a:solidFill>
              </a:rPr>
              <a:t>Asian Health Services</a:t>
            </a:r>
            <a:endParaRPr sz="900" b="1" dirty="0">
              <a:solidFill>
                <a:schemeClr val="dk1"/>
              </a:solidFil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dirty="0">
                <a:solidFill>
                  <a:schemeClr val="dk1"/>
                </a:solidFill>
                <a:latin typeface="Arial"/>
                <a:ea typeface="Arial"/>
                <a:cs typeface="Arial"/>
                <a:sym typeface="Arial"/>
              </a:rPr>
              <a:t>Health Partners on IPV+E</a:t>
            </a:r>
            <a:endParaRPr sz="900" b="1" i="0" u="none" strike="noStrike" cap="none" dirty="0">
              <a:solidFill>
                <a:schemeClr val="dk1"/>
              </a:solidFill>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 sz="900" b="1" dirty="0">
                <a:solidFill>
                  <a:schemeClr val="dk1"/>
                </a:solidFill>
              </a:rPr>
              <a:t>Futures Without Violence</a:t>
            </a:r>
            <a:endParaRPr sz="900" b="1" dirty="0">
              <a:solidFill>
                <a:schemeClr val="dk1"/>
              </a:solidFill>
            </a:endParaRPr>
          </a:p>
          <a:p>
            <a:pPr marL="0" marR="0" lvl="0" indent="0" algn="ctr" rtl="0">
              <a:lnSpc>
                <a:spcPct val="100000"/>
              </a:lnSpc>
              <a:spcBef>
                <a:spcPts val="0"/>
              </a:spcBef>
              <a:spcAft>
                <a:spcPts val="0"/>
              </a:spcAft>
              <a:buClr>
                <a:srgbClr val="000000"/>
              </a:buClr>
              <a:buSzPts val="1100"/>
              <a:buFont typeface="Arial"/>
              <a:buNone/>
            </a:pPr>
            <a:endParaRPr sz="900" b="1" dirty="0">
              <a:solidFill>
                <a:schemeClr val="dk1"/>
              </a:solidFill>
            </a:endParaRPr>
          </a:p>
        </p:txBody>
      </p:sp>
      <p:pic>
        <p:nvPicPr>
          <p:cNvPr id="226" name="Google Shape;226;p38"/>
          <p:cNvPicPr preferRelativeResize="0"/>
          <p:nvPr/>
        </p:nvPicPr>
        <p:blipFill>
          <a:blip r:embed="rId4">
            <a:alphaModFix/>
          </a:blip>
          <a:stretch>
            <a:fillRect/>
          </a:stretch>
        </p:blipFill>
        <p:spPr>
          <a:xfrm>
            <a:off x="2025078" y="1582437"/>
            <a:ext cx="1236200" cy="1236200"/>
          </a:xfrm>
          <a:prstGeom prst="rect">
            <a:avLst/>
          </a:prstGeom>
          <a:noFill/>
          <a:ln>
            <a:noFill/>
          </a:ln>
        </p:spPr>
      </p:pic>
      <p:pic>
        <p:nvPicPr>
          <p:cNvPr id="227" name="Google Shape;227;p38"/>
          <p:cNvPicPr preferRelativeResize="0"/>
          <p:nvPr/>
        </p:nvPicPr>
        <p:blipFill>
          <a:blip r:embed="rId5">
            <a:alphaModFix/>
          </a:blip>
          <a:stretch>
            <a:fillRect/>
          </a:stretch>
        </p:blipFill>
        <p:spPr>
          <a:xfrm>
            <a:off x="5434880" y="1577803"/>
            <a:ext cx="1230725" cy="1230725"/>
          </a:xfrm>
          <a:prstGeom prst="rect">
            <a:avLst/>
          </a:prstGeom>
          <a:noFill/>
          <a:ln>
            <a:noFill/>
          </a:ln>
        </p:spPr>
      </p:pic>
      <p:sp>
        <p:nvSpPr>
          <p:cNvPr id="233" name="Google Shape;233;p38"/>
          <p:cNvSpPr txBox="1">
            <a:spLocks noGrp="1"/>
          </p:cNvSpPr>
          <p:nvPr>
            <p:ph type="title"/>
          </p:nvPr>
        </p:nvSpPr>
        <p:spPr>
          <a:xfrm>
            <a:off x="514350" y="796850"/>
            <a:ext cx="8115300" cy="2781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dirty="0"/>
              <a:t>Faculty &amp; Speakers</a:t>
            </a:r>
            <a:endParaRPr dirty="0"/>
          </a:p>
        </p:txBody>
      </p:sp>
      <p:sp>
        <p:nvSpPr>
          <p:cNvPr id="228" name="Google Shape;228;p38"/>
          <p:cNvSpPr txBox="1">
            <a:spLocks noGrp="1"/>
          </p:cNvSpPr>
          <p:nvPr>
            <p:ph type="sldNum" idx="12"/>
          </p:nvPr>
        </p:nvSpPr>
        <p:spPr>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sz="1400"/>
              <a:t>6</a:t>
            </a:fld>
            <a:endParaRPr sz="1400"/>
          </a:p>
        </p:txBody>
      </p:sp>
      <p:pic>
        <p:nvPicPr>
          <p:cNvPr id="229" name="Google Shape;229;p38"/>
          <p:cNvPicPr preferRelativeResize="0"/>
          <p:nvPr/>
        </p:nvPicPr>
        <p:blipFill>
          <a:blip r:embed="rId6">
            <a:alphaModFix/>
          </a:blip>
          <a:stretch>
            <a:fillRect/>
          </a:stretch>
        </p:blipFill>
        <p:spPr>
          <a:xfrm>
            <a:off x="3750070" y="1577803"/>
            <a:ext cx="1230725" cy="1230725"/>
          </a:xfrm>
          <a:prstGeom prst="rect">
            <a:avLst/>
          </a:prstGeom>
          <a:noFill/>
          <a:ln>
            <a:noFill/>
          </a:ln>
        </p:spPr>
      </p:pic>
      <p:sp>
        <p:nvSpPr>
          <p:cNvPr id="230" name="Google Shape;230;p38"/>
          <p:cNvSpPr txBox="1"/>
          <p:nvPr/>
        </p:nvSpPr>
        <p:spPr>
          <a:xfrm>
            <a:off x="6963947" y="2904345"/>
            <a:ext cx="2187727" cy="769421"/>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000" b="1" dirty="0">
                <a:solidFill>
                  <a:schemeClr val="dk1"/>
                </a:solidFill>
              </a:rPr>
              <a:t>Amy Young-Snodgrass</a:t>
            </a:r>
            <a:r>
              <a:rPr lang="en" sz="1000" b="1" i="0" u="none" strike="noStrike" cap="none" dirty="0">
                <a:solidFill>
                  <a:schemeClr val="dk1"/>
                </a:solidFill>
                <a:latin typeface="Arial"/>
                <a:ea typeface="Arial"/>
                <a:cs typeface="Arial"/>
                <a:sym typeface="Arial"/>
              </a:rPr>
              <a:t>, M</a:t>
            </a:r>
            <a:r>
              <a:rPr lang="en" sz="1000" b="1" dirty="0">
                <a:solidFill>
                  <a:schemeClr val="dk1"/>
                </a:solidFill>
              </a:rPr>
              <a:t>D, FAAP</a:t>
            </a:r>
            <a:endParaRPr sz="1000" b="1" dirty="0">
              <a:solidFill>
                <a:schemeClr val="dk1"/>
              </a:solidFill>
            </a:endParaRPr>
          </a:p>
          <a:p>
            <a:pPr marL="0" marR="0" lvl="0" indent="0" algn="ctr" rtl="0">
              <a:lnSpc>
                <a:spcPct val="100000"/>
              </a:lnSpc>
              <a:spcBef>
                <a:spcPts val="0"/>
              </a:spcBef>
              <a:spcAft>
                <a:spcPts val="0"/>
              </a:spcAft>
              <a:buClr>
                <a:srgbClr val="000000"/>
              </a:buClr>
              <a:buSzPts val="1200"/>
              <a:buFont typeface="Arial"/>
              <a:buNone/>
            </a:pPr>
            <a:r>
              <a:rPr lang="en" sz="900" dirty="0">
                <a:solidFill>
                  <a:schemeClr val="dk1"/>
                </a:solidFill>
              </a:rPr>
              <a:t>Chief, Forensics</a:t>
            </a:r>
            <a:endParaRPr sz="900" dirty="0">
              <a:solidFill>
                <a:schemeClr val="dk1"/>
              </a:solidFill>
            </a:endParaRPr>
          </a:p>
          <a:p>
            <a:pPr marL="0" marR="0" lvl="0" indent="0" algn="ctr" rtl="0">
              <a:lnSpc>
                <a:spcPct val="100000"/>
              </a:lnSpc>
              <a:spcBef>
                <a:spcPts val="0"/>
              </a:spcBef>
              <a:spcAft>
                <a:spcPts val="0"/>
              </a:spcAft>
              <a:buClr>
                <a:srgbClr val="000000"/>
              </a:buClr>
              <a:buSzPts val="1200"/>
              <a:buFont typeface="Arial"/>
              <a:buNone/>
            </a:pPr>
            <a:r>
              <a:rPr lang="en" sz="900" b="1" dirty="0">
                <a:solidFill>
                  <a:schemeClr val="dk1"/>
                </a:solidFill>
              </a:rPr>
              <a:t>Loma Linda University Children’s Hospital</a:t>
            </a:r>
            <a:endParaRPr sz="900" b="1" dirty="0">
              <a:solidFill>
                <a:schemeClr val="dk1"/>
              </a:solidFill>
            </a:endParaRPr>
          </a:p>
          <a:p>
            <a:pPr marL="0" marR="0" lvl="0" indent="0" algn="ctr" rtl="0">
              <a:lnSpc>
                <a:spcPct val="100000"/>
              </a:lnSpc>
              <a:spcBef>
                <a:spcPts val="0"/>
              </a:spcBef>
              <a:spcAft>
                <a:spcPts val="0"/>
              </a:spcAft>
              <a:buClr>
                <a:srgbClr val="000000"/>
              </a:buClr>
              <a:buSzPts val="1200"/>
              <a:buFont typeface="Arial"/>
              <a:buNone/>
            </a:pPr>
            <a:endParaRPr sz="1000" b="1" dirty="0">
              <a:solidFill>
                <a:schemeClr val="dk1"/>
              </a:solidFill>
            </a:endParaRPr>
          </a:p>
        </p:txBody>
      </p:sp>
      <p:sp>
        <p:nvSpPr>
          <p:cNvPr id="231" name="Google Shape;231;p38"/>
          <p:cNvSpPr txBox="1"/>
          <p:nvPr/>
        </p:nvSpPr>
        <p:spPr>
          <a:xfrm>
            <a:off x="3165680" y="2886752"/>
            <a:ext cx="2269200" cy="777106"/>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000" b="1" dirty="0">
                <a:solidFill>
                  <a:schemeClr val="dk1"/>
                </a:solidFill>
              </a:rPr>
              <a:t>Carolyne Ouya</a:t>
            </a:r>
            <a:endParaRPr sz="10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0" i="0" u="none" strike="noStrike" cap="none" dirty="0">
                <a:solidFill>
                  <a:schemeClr val="dk1"/>
                </a:solidFill>
                <a:latin typeface="Arial"/>
                <a:ea typeface="Arial"/>
                <a:cs typeface="Arial"/>
                <a:sym typeface="Arial"/>
              </a:rPr>
              <a:t> </a:t>
            </a:r>
            <a:r>
              <a:rPr lang="en" sz="900" dirty="0">
                <a:solidFill>
                  <a:schemeClr val="dk1"/>
                </a:solidFill>
              </a:rPr>
              <a:t>Program Manager</a:t>
            </a:r>
            <a:endParaRPr sz="900" b="1" i="0" u="none" strike="noStrike" cap="none" dirty="0">
              <a:solidFill>
                <a:schemeClr val="dk1"/>
              </a:solidFill>
            </a:endParaRPr>
          </a:p>
          <a:p>
            <a:pPr marL="0" marR="0" lvl="0" indent="0" algn="ctr" rtl="0">
              <a:lnSpc>
                <a:spcPct val="100000"/>
              </a:lnSpc>
              <a:spcBef>
                <a:spcPts val="0"/>
              </a:spcBef>
              <a:spcAft>
                <a:spcPts val="0"/>
              </a:spcAft>
              <a:buClr>
                <a:srgbClr val="000000"/>
              </a:buClr>
              <a:buSzPts val="1100"/>
              <a:buFont typeface="Arial"/>
              <a:buNone/>
            </a:pPr>
            <a:r>
              <a:rPr lang="en" sz="900" b="1" dirty="0">
                <a:solidFill>
                  <a:schemeClr val="dk1"/>
                </a:solidFill>
              </a:rPr>
              <a:t>Workplace &amp;</a:t>
            </a:r>
          </a:p>
          <a:p>
            <a:pPr marL="0" marR="0" lvl="0" indent="0" algn="ctr" rtl="0">
              <a:lnSpc>
                <a:spcPct val="100000"/>
              </a:lnSpc>
              <a:spcBef>
                <a:spcPts val="0"/>
              </a:spcBef>
              <a:spcAft>
                <a:spcPts val="0"/>
              </a:spcAft>
              <a:buClr>
                <a:srgbClr val="000000"/>
              </a:buClr>
              <a:buSzPts val="1100"/>
              <a:buFont typeface="Arial"/>
              <a:buNone/>
            </a:pPr>
            <a:r>
              <a:rPr lang="en" sz="900" b="1" dirty="0">
                <a:solidFill>
                  <a:schemeClr val="dk1"/>
                </a:solidFill>
              </a:rPr>
              <a:t>Economic Opportunity</a:t>
            </a:r>
            <a:endParaRPr sz="9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dirty="0">
                <a:solidFill>
                  <a:schemeClr val="dk1"/>
                </a:solidFill>
                <a:latin typeface="Arial"/>
                <a:ea typeface="Arial"/>
                <a:cs typeface="Arial"/>
                <a:sym typeface="Arial"/>
              </a:rPr>
              <a:t>Futures Without Violence</a:t>
            </a:r>
            <a:endParaRPr sz="900" b="1" i="0" u="none" strike="noStrike" cap="none" dirty="0">
              <a:solidFill>
                <a:schemeClr val="dk1"/>
              </a:solidFill>
              <a:latin typeface="Arial"/>
              <a:ea typeface="Arial"/>
              <a:cs typeface="Arial"/>
              <a:sym typeface="Arial"/>
            </a:endParaRPr>
          </a:p>
        </p:txBody>
      </p:sp>
      <p:pic>
        <p:nvPicPr>
          <p:cNvPr id="232" name="Google Shape;232;p38"/>
          <p:cNvPicPr preferRelativeResize="0"/>
          <p:nvPr/>
        </p:nvPicPr>
        <p:blipFill rotWithShape="1">
          <a:blip r:embed="rId7">
            <a:alphaModFix/>
          </a:blip>
          <a:srcRect b="25860"/>
          <a:stretch/>
        </p:blipFill>
        <p:spPr>
          <a:xfrm>
            <a:off x="7282152" y="1582437"/>
            <a:ext cx="1236200" cy="1236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9"/>
          <p:cNvSpPr txBox="1">
            <a:spLocks noGrp="1"/>
          </p:cNvSpPr>
          <p:nvPr>
            <p:ph type="title"/>
          </p:nvPr>
        </p:nvSpPr>
        <p:spPr>
          <a:xfrm>
            <a:off x="457013" y="524650"/>
            <a:ext cx="6798300" cy="3462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dk1"/>
              </a:buClr>
              <a:buSzPts val="2300"/>
              <a:buFont typeface="Arial"/>
              <a:buNone/>
            </a:pPr>
            <a:r>
              <a:rPr lang="en" dirty="0"/>
              <a:t>Health Partners on IPV + Exploitation</a:t>
            </a:r>
            <a:endParaRPr dirty="0"/>
          </a:p>
        </p:txBody>
      </p:sp>
      <p:sp>
        <p:nvSpPr>
          <p:cNvPr id="240" name="Google Shape;240;p39"/>
          <p:cNvSpPr txBox="1">
            <a:spLocks noGrp="1"/>
          </p:cNvSpPr>
          <p:nvPr>
            <p:ph type="body" idx="1"/>
          </p:nvPr>
        </p:nvSpPr>
        <p:spPr>
          <a:xfrm>
            <a:off x="833718" y="1034177"/>
            <a:ext cx="7892282" cy="3281323"/>
          </a:xfrm>
          <a:prstGeom prst="rect">
            <a:avLst/>
          </a:prstGeom>
          <a:noFill/>
          <a:ln>
            <a:noFill/>
          </a:ln>
        </p:spPr>
        <p:txBody>
          <a:bodyPr spcFirstLastPara="1" wrap="square" lIns="45725" tIns="45725" rIns="45725" bIns="45725" anchor="t" anchorCtr="0">
            <a:noAutofit/>
          </a:bodyPr>
          <a:lstStyle/>
          <a:p>
            <a:pPr marL="63500" lvl="0" indent="0">
              <a:lnSpc>
                <a:spcPct val="90000"/>
              </a:lnSpc>
              <a:buClr>
                <a:schemeClr val="dk1"/>
              </a:buClr>
              <a:buNone/>
            </a:pPr>
            <a:r>
              <a:rPr lang="en" dirty="0">
                <a:solidFill>
                  <a:schemeClr val="dk1"/>
                </a:solidFill>
              </a:rPr>
              <a:t>Led by Futures Without Violence (FUTURES) and funded by HRSA’s Bureau of Primary Health Care to provide technical assistance to health centers to </a:t>
            </a:r>
            <a:r>
              <a:rPr lang="en-US" dirty="0">
                <a:solidFill>
                  <a:schemeClr val="tx1"/>
                </a:solidFill>
              </a:rPr>
              <a:t>develop and implement evidence-based strategies, protocols, and partnerships to prevent, identify, and respond to intimate partner violence and human trafficking.</a:t>
            </a:r>
          </a:p>
          <a:p>
            <a:pPr marL="63500" lvl="0" indent="0">
              <a:lnSpc>
                <a:spcPct val="90000"/>
              </a:lnSpc>
              <a:buClr>
                <a:schemeClr val="dk1"/>
              </a:buClr>
              <a:buNone/>
            </a:pPr>
            <a:endParaRPr dirty="0">
              <a:solidFill>
                <a:schemeClr val="dk1"/>
              </a:solidFill>
            </a:endParaRPr>
          </a:p>
          <a:p>
            <a:pPr marL="63500" lvl="0" indent="0" algn="l" rtl="0">
              <a:lnSpc>
                <a:spcPct val="90000"/>
              </a:lnSpc>
              <a:spcBef>
                <a:spcPts val="0"/>
              </a:spcBef>
              <a:spcAft>
                <a:spcPts val="0"/>
              </a:spcAft>
              <a:buClr>
                <a:schemeClr val="dk1"/>
              </a:buClr>
              <a:buSzPts val="900"/>
              <a:buNone/>
            </a:pPr>
            <a:r>
              <a:rPr lang="en" b="1" dirty="0">
                <a:solidFill>
                  <a:schemeClr val="dk1"/>
                </a:solidFill>
              </a:rPr>
              <a:t>We offer health center staff ongoing educational programs including:</a:t>
            </a:r>
            <a:endParaRPr b="1" dirty="0">
              <a:solidFill>
                <a:schemeClr val="dk1"/>
              </a:solidFill>
            </a:endParaRPr>
          </a:p>
          <a:p>
            <a:pPr marL="685800" lvl="0" indent="-260350" algn="l" rtl="0">
              <a:lnSpc>
                <a:spcPct val="150000"/>
              </a:lnSpc>
              <a:spcBef>
                <a:spcPts val="0"/>
              </a:spcBef>
              <a:spcAft>
                <a:spcPts val="0"/>
              </a:spcAft>
              <a:buClr>
                <a:schemeClr val="dk1"/>
              </a:buClr>
              <a:buSzPts val="1500"/>
              <a:buChar char="➔"/>
            </a:pPr>
            <a:r>
              <a:rPr lang="en" dirty="0">
                <a:solidFill>
                  <a:schemeClr val="dk1"/>
                </a:solidFill>
              </a:rPr>
              <a:t>Communities of practice on key topics for small cohorts</a:t>
            </a:r>
            <a:endParaRPr dirty="0">
              <a:solidFill>
                <a:schemeClr val="dk1"/>
              </a:solidFill>
            </a:endParaRPr>
          </a:p>
          <a:p>
            <a:pPr marL="685800" lvl="0" indent="-260350" algn="l" rtl="0">
              <a:lnSpc>
                <a:spcPct val="150000"/>
              </a:lnSpc>
              <a:spcBef>
                <a:spcPts val="0"/>
              </a:spcBef>
              <a:spcAft>
                <a:spcPts val="0"/>
              </a:spcAft>
              <a:buClr>
                <a:schemeClr val="dk1"/>
              </a:buClr>
              <a:buSzPts val="1500"/>
              <a:buChar char="➔"/>
            </a:pPr>
            <a:r>
              <a:rPr lang="en" dirty="0">
                <a:solidFill>
                  <a:schemeClr val="dk1"/>
                </a:solidFill>
              </a:rPr>
              <a:t>Live web</a:t>
            </a:r>
            <a:r>
              <a:rPr lang="en-US" dirty="0" err="1">
                <a:solidFill>
                  <a:schemeClr val="dk1"/>
                </a:solidFill>
              </a:rPr>
              <a:t>inars</a:t>
            </a:r>
            <a:r>
              <a:rPr lang="en-US" dirty="0">
                <a:solidFill>
                  <a:schemeClr val="dk1"/>
                </a:solidFill>
              </a:rPr>
              <a:t> </a:t>
            </a:r>
            <a:r>
              <a:rPr lang="en" dirty="0">
                <a:solidFill>
                  <a:schemeClr val="dk1"/>
                </a:solidFill>
              </a:rPr>
              <a:t>+ </a:t>
            </a:r>
            <a:r>
              <a:rPr lang="en-US" dirty="0">
                <a:solidFill>
                  <a:schemeClr val="dk1"/>
                </a:solidFill>
              </a:rPr>
              <a:t>an </a:t>
            </a:r>
            <a:r>
              <a:rPr lang="en" dirty="0">
                <a:solidFill>
                  <a:schemeClr val="dk1"/>
                </a:solidFill>
              </a:rPr>
              <a:t>archive </a:t>
            </a:r>
          </a:p>
          <a:p>
            <a:pPr marL="685800" lvl="0" indent="-260350" algn="l" rtl="0">
              <a:lnSpc>
                <a:spcPct val="150000"/>
              </a:lnSpc>
              <a:spcBef>
                <a:spcPts val="0"/>
              </a:spcBef>
              <a:spcAft>
                <a:spcPts val="0"/>
              </a:spcAft>
              <a:buClr>
                <a:schemeClr val="dk1"/>
              </a:buClr>
              <a:buSzPts val="1500"/>
              <a:buChar char="➔"/>
            </a:pPr>
            <a:r>
              <a:rPr lang="en" dirty="0">
                <a:solidFill>
                  <a:schemeClr val="dk1"/>
                </a:solidFill>
              </a:rPr>
              <a:t>Clinical and patient tools, </a:t>
            </a:r>
            <a:r>
              <a:rPr lang="en-US" dirty="0">
                <a:solidFill>
                  <a:schemeClr val="dk1"/>
                </a:solidFill>
              </a:rPr>
              <a:t>including for electronic health records (EHRs)</a:t>
            </a:r>
            <a:r>
              <a:rPr lang="en" dirty="0">
                <a:solidFill>
                  <a:schemeClr val="dk1"/>
                </a:solidFill>
              </a:rPr>
              <a:t> </a:t>
            </a:r>
          </a:p>
          <a:p>
            <a:pPr marL="685800" lvl="0" indent="-260350" algn="l" rtl="0">
              <a:lnSpc>
                <a:spcPct val="150000"/>
              </a:lnSpc>
              <a:spcBef>
                <a:spcPts val="0"/>
              </a:spcBef>
              <a:spcAft>
                <a:spcPts val="0"/>
              </a:spcAft>
              <a:buClr>
                <a:schemeClr val="dk1"/>
              </a:buClr>
              <a:buSzPts val="1500"/>
              <a:buChar char="➔"/>
            </a:pPr>
            <a:r>
              <a:rPr lang="en-US" dirty="0">
                <a:solidFill>
                  <a:schemeClr val="dk1"/>
                </a:solidFill>
              </a:rPr>
              <a:t>Evidence-based approaches including our CUES Intervention</a:t>
            </a:r>
          </a:p>
          <a:p>
            <a:pPr marL="228600" lvl="0" indent="-114300" algn="l" rtl="0">
              <a:lnSpc>
                <a:spcPct val="90000"/>
              </a:lnSpc>
              <a:spcBef>
                <a:spcPts val="0"/>
              </a:spcBef>
              <a:spcAft>
                <a:spcPts val="0"/>
              </a:spcAft>
              <a:buClr>
                <a:schemeClr val="dk1"/>
              </a:buClr>
              <a:buSzPts val="900"/>
              <a:buNone/>
            </a:pPr>
            <a:endParaRPr b="1" dirty="0">
              <a:solidFill>
                <a:schemeClr val="dk1"/>
              </a:solidFill>
            </a:endParaRPr>
          </a:p>
        </p:txBody>
      </p:sp>
      <p:sp>
        <p:nvSpPr>
          <p:cNvPr id="241" name="Google Shape;241;p39"/>
          <p:cNvSpPr txBox="1">
            <a:spLocks noGrp="1"/>
          </p:cNvSpPr>
          <p:nvPr>
            <p:ph type="sldNum" idx="12"/>
          </p:nvPr>
        </p:nvSpPr>
        <p:spPr>
          <a:xfrm>
            <a:off x="6583681" y="4783455"/>
            <a:ext cx="2103000" cy="261600"/>
          </a:xfrm>
          <a:prstGeom prst="rect">
            <a:avLst/>
          </a:prstGeom>
          <a:noFill/>
          <a:ln>
            <a:noFill/>
          </a:ln>
        </p:spPr>
        <p:txBody>
          <a:bodyPr spcFirstLastPara="1" wrap="square" lIns="45725" tIns="22850" rIns="45725" bIns="22850" anchor="ctr"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7</a:t>
            </a:fld>
            <a:endParaRPr/>
          </a:p>
        </p:txBody>
      </p:sp>
      <p:pic>
        <p:nvPicPr>
          <p:cNvPr id="242" name="Google Shape;242;p39"/>
          <p:cNvPicPr preferRelativeResize="0"/>
          <p:nvPr/>
        </p:nvPicPr>
        <p:blipFill rotWithShape="1">
          <a:blip r:embed="rId3">
            <a:alphaModFix/>
          </a:blip>
          <a:srcRect/>
          <a:stretch/>
        </p:blipFill>
        <p:spPr>
          <a:xfrm>
            <a:off x="6763427" y="4211737"/>
            <a:ext cx="1822520" cy="337740"/>
          </a:xfrm>
          <a:prstGeom prst="rect">
            <a:avLst/>
          </a:prstGeom>
          <a:noFill/>
          <a:ln>
            <a:noFill/>
          </a:ln>
        </p:spPr>
      </p:pic>
      <p:sp>
        <p:nvSpPr>
          <p:cNvPr id="2" name="Rectangle 1">
            <a:extLst>
              <a:ext uri="{FF2B5EF4-FFF2-40B4-BE49-F238E27FC236}">
                <a16:creationId xmlns:a16="http://schemas.microsoft.com/office/drawing/2014/main" id="{CE3FD9BB-D603-4A71-BF50-1E3B3C609BAB}"/>
              </a:ext>
            </a:extLst>
          </p:cNvPr>
          <p:cNvSpPr/>
          <p:nvPr/>
        </p:nvSpPr>
        <p:spPr>
          <a:xfrm>
            <a:off x="1138632" y="3757945"/>
            <a:ext cx="3988592" cy="351378"/>
          </a:xfrm>
          <a:prstGeom prst="rect">
            <a:avLst/>
          </a:prstGeom>
        </p:spPr>
        <p:txBody>
          <a:bodyPr wrap="none">
            <a:spAutoFit/>
          </a:bodyPr>
          <a:lstStyle/>
          <a:p>
            <a:pPr marL="19050" lvl="0">
              <a:lnSpc>
                <a:spcPct val="115000"/>
              </a:lnSpc>
              <a:buClr>
                <a:schemeClr val="dk1"/>
              </a:buClr>
              <a:buSzPts val="1500"/>
            </a:pPr>
            <a:r>
              <a:rPr lang="en-US" sz="1600" b="1" dirty="0">
                <a:solidFill>
                  <a:schemeClr val="dk1"/>
                </a:solidFill>
              </a:rPr>
              <a:t>Learn more: </a:t>
            </a:r>
            <a:r>
              <a:rPr lang="en-US" sz="1600" u="sng" dirty="0">
                <a:solidFill>
                  <a:srgbClr val="E36C09"/>
                </a:solidFill>
                <a:hlinkClick r:id="rId4">
                  <a:extLst>
                    <a:ext uri="{A12FA001-AC4F-418D-AE19-62706E023703}">
                      <ahyp:hlinkClr xmlns:ahyp="http://schemas.microsoft.com/office/drawing/2018/hyperlinkcolor" val="tx"/>
                    </a:ext>
                  </a:extLst>
                </a:hlinkClick>
              </a:rPr>
              <a:t>www.healthpartnersipve.org</a:t>
            </a:r>
            <a:endParaRPr lang="en-US" sz="1600" dirty="0"/>
          </a:p>
        </p:txBody>
      </p:sp>
      <p:pic>
        <p:nvPicPr>
          <p:cNvPr id="8" name="Google Shape;215;p37">
            <a:extLst>
              <a:ext uri="{FF2B5EF4-FFF2-40B4-BE49-F238E27FC236}">
                <a16:creationId xmlns:a16="http://schemas.microsoft.com/office/drawing/2014/main" id="{D83D4539-8CC1-4BCD-A789-E5B601A47B4E}"/>
              </a:ext>
            </a:extLst>
          </p:cNvPr>
          <p:cNvPicPr preferRelativeResize="0"/>
          <p:nvPr/>
        </p:nvPicPr>
        <p:blipFill>
          <a:blip r:embed="rId5">
            <a:alphaModFix/>
          </a:blip>
          <a:stretch>
            <a:fillRect/>
          </a:stretch>
        </p:blipFill>
        <p:spPr>
          <a:xfrm>
            <a:off x="5288781" y="4141768"/>
            <a:ext cx="1401131" cy="4512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373377" y="557301"/>
            <a:ext cx="64779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dirty="0"/>
              <a:t>Workplace &amp; Economic Opportunity Team</a:t>
            </a:r>
            <a:endParaRPr dirty="0"/>
          </a:p>
        </p:txBody>
      </p:sp>
      <p:sp>
        <p:nvSpPr>
          <p:cNvPr id="248" name="Google Shape;248;p40"/>
          <p:cNvSpPr txBox="1">
            <a:spLocks noGrp="1"/>
          </p:cNvSpPr>
          <p:nvPr>
            <p:ph type="body" idx="1"/>
          </p:nvPr>
        </p:nvSpPr>
        <p:spPr>
          <a:xfrm>
            <a:off x="954741" y="1270747"/>
            <a:ext cx="7537184" cy="2009927"/>
          </a:xfrm>
          <a:prstGeom prst="rect">
            <a:avLst/>
          </a:prstGeom>
        </p:spPr>
        <p:txBody>
          <a:bodyPr spcFirstLastPara="1" wrap="square" lIns="45725" tIns="45725" rIns="45725" bIns="45725" anchor="t" anchorCtr="0">
            <a:noAutofit/>
          </a:bodyPr>
          <a:lstStyle/>
          <a:p>
            <a:pPr marL="0" lvl="0" indent="0" algn="l" rtl="0">
              <a:spcBef>
                <a:spcPts val="0"/>
              </a:spcBef>
              <a:spcAft>
                <a:spcPts val="0"/>
              </a:spcAft>
              <a:buNone/>
            </a:pPr>
            <a:r>
              <a:rPr lang="en" dirty="0">
                <a:solidFill>
                  <a:schemeClr val="dk1"/>
                </a:solidFill>
              </a:rPr>
              <a:t>We work to ensure women, families, and all people can pursue economic choice, dignified employment and freedom from violence.</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Key Initiatives:</a:t>
            </a:r>
          </a:p>
          <a:p>
            <a:pPr marL="0" lvl="0" indent="0" algn="l" rtl="0">
              <a:spcBef>
                <a:spcPts val="0"/>
              </a:spcBef>
              <a:spcAft>
                <a:spcPts val="0"/>
              </a:spcAft>
              <a:buNone/>
            </a:pPr>
            <a:endParaRPr b="1" dirty="0">
              <a:solidFill>
                <a:schemeClr val="dk1"/>
              </a:solidFill>
            </a:endParaRPr>
          </a:p>
          <a:p>
            <a:pPr marL="457200" lvl="0" indent="-285750" algn="l" rtl="0">
              <a:spcBef>
                <a:spcPts val="0"/>
              </a:spcBef>
              <a:spcAft>
                <a:spcPts val="0"/>
              </a:spcAft>
              <a:buClr>
                <a:schemeClr val="dk1"/>
              </a:buClr>
              <a:buSzPct val="100000"/>
              <a:buAutoNum type="arabicPeriod"/>
            </a:pPr>
            <a:r>
              <a:rPr lang="en" dirty="0">
                <a:solidFill>
                  <a:schemeClr val="dk1"/>
                </a:solidFill>
              </a:rPr>
              <a:t>Workplace Responds National Resource Center</a:t>
            </a:r>
            <a:endParaRPr dirty="0">
              <a:solidFill>
                <a:schemeClr val="dk1"/>
              </a:solidFill>
            </a:endParaRPr>
          </a:p>
          <a:p>
            <a:pPr marL="457200" lvl="0" indent="-285750" algn="l" rtl="0">
              <a:spcBef>
                <a:spcPts val="0"/>
              </a:spcBef>
              <a:spcAft>
                <a:spcPts val="0"/>
              </a:spcAft>
              <a:buClr>
                <a:schemeClr val="dk1"/>
              </a:buClr>
              <a:buSzPct val="100000"/>
              <a:buAutoNum type="arabicPeriod"/>
            </a:pPr>
            <a:r>
              <a:rPr lang="en" dirty="0">
                <a:solidFill>
                  <a:schemeClr val="dk1"/>
                </a:solidFill>
              </a:rPr>
              <a:t>Advancing Safety Through Employment Rights</a:t>
            </a:r>
            <a:endParaRPr dirty="0">
              <a:solidFill>
                <a:schemeClr val="dk1"/>
              </a:solidFill>
            </a:endParaRPr>
          </a:p>
          <a:p>
            <a:pPr marL="457200" lvl="0" indent="-285750" algn="l" rtl="0">
              <a:spcBef>
                <a:spcPts val="0"/>
              </a:spcBef>
              <a:spcAft>
                <a:spcPts val="0"/>
              </a:spcAft>
              <a:buClr>
                <a:schemeClr val="dk1"/>
              </a:buClr>
              <a:buSzPct val="100000"/>
              <a:buAutoNum type="arabicPeriod"/>
            </a:pPr>
            <a:r>
              <a:rPr lang="en" dirty="0">
                <a:solidFill>
                  <a:schemeClr val="dk1"/>
                </a:solidFill>
              </a:rPr>
              <a:t>Pathways to Opportunity Regional Economic Mobility Hubs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sz="1600" b="1" dirty="0">
                <a:solidFill>
                  <a:schemeClr val="tx1"/>
                </a:solidFill>
              </a:rPr>
              <a:t>Learn more: </a:t>
            </a:r>
            <a:r>
              <a:rPr lang="en-US" sz="1600" u="sng" dirty="0">
                <a:solidFill>
                  <a:schemeClr val="hlink"/>
                </a:solidFill>
                <a:hlinkClick r:id="rId3" action="ppaction://hlinkfile"/>
              </a:rPr>
              <a:t>workplacesrespond</a:t>
            </a:r>
            <a:r>
              <a:rPr lang="en-US" sz="1600" u="sng" dirty="0">
                <a:solidFill>
                  <a:schemeClr val="hlink"/>
                </a:solidFill>
              </a:rPr>
              <a:t>.org</a:t>
            </a:r>
            <a:endParaRPr sz="1600" dirty="0"/>
          </a:p>
          <a:p>
            <a:pPr marL="0" lvl="0" indent="0" algn="l" rtl="0">
              <a:spcBef>
                <a:spcPts val="0"/>
              </a:spcBef>
              <a:spcAft>
                <a:spcPts val="0"/>
              </a:spcAft>
              <a:buNone/>
            </a:pPr>
            <a:endParaRPr dirty="0"/>
          </a:p>
        </p:txBody>
      </p:sp>
      <p:pic>
        <p:nvPicPr>
          <p:cNvPr id="249" name="Google Shape;249;p40" descr="A black and orange sign with green border&#10;&#10;Description automatically generated"/>
          <p:cNvPicPr preferRelativeResize="0"/>
          <p:nvPr/>
        </p:nvPicPr>
        <p:blipFill>
          <a:blip r:embed="rId4">
            <a:alphaModFix/>
          </a:blip>
          <a:stretch>
            <a:fillRect/>
          </a:stretch>
        </p:blipFill>
        <p:spPr>
          <a:xfrm>
            <a:off x="6921132" y="4134971"/>
            <a:ext cx="1570793" cy="451228"/>
          </a:xfrm>
          <a:prstGeom prst="rect">
            <a:avLst/>
          </a:prstGeom>
          <a:noFill/>
          <a:ln>
            <a:noFill/>
          </a:ln>
        </p:spPr>
      </p:pic>
      <p:sp>
        <p:nvSpPr>
          <p:cNvPr id="250" name="Google Shape;250;p40"/>
          <p:cNvSpPr txBox="1"/>
          <p:nvPr/>
        </p:nvSpPr>
        <p:spPr>
          <a:xfrm>
            <a:off x="7058131" y="3325780"/>
            <a:ext cx="888000" cy="888000"/>
          </a:xfrm>
          <a:prstGeom prst="rect">
            <a:avLst/>
          </a:prstGeom>
          <a:noFill/>
          <a:ln>
            <a:noFill/>
          </a:ln>
        </p:spPr>
        <p:txBody>
          <a:bodyPr spcFirstLastPara="1" wrap="square" lIns="27075" tIns="27075" rIns="27075" bIns="27075" anchor="ctr" anchorCtr="0">
            <a:noAutofit/>
          </a:bodyPr>
          <a:lstStyle/>
          <a:p>
            <a:pPr marL="0" lvl="0" indent="0" algn="l" rtl="0">
              <a:spcBef>
                <a:spcPts val="0"/>
              </a:spcBef>
              <a:spcAft>
                <a:spcPts val="0"/>
              </a:spcAft>
              <a:buNone/>
            </a:pPr>
            <a:r>
              <a:rPr lang="en" sz="414"/>
              <a:t> </a:t>
            </a:r>
            <a:endParaRPr sz="414"/>
          </a:p>
        </p:txBody>
      </p:sp>
      <p:pic>
        <p:nvPicPr>
          <p:cNvPr id="2" name="Google Shape;215;p37">
            <a:extLst>
              <a:ext uri="{FF2B5EF4-FFF2-40B4-BE49-F238E27FC236}">
                <a16:creationId xmlns:a16="http://schemas.microsoft.com/office/drawing/2014/main" id="{7CFCA6AE-1A6D-9D9E-7310-3B4DF3712C98}"/>
              </a:ext>
            </a:extLst>
          </p:cNvPr>
          <p:cNvPicPr preferRelativeResize="0"/>
          <p:nvPr/>
        </p:nvPicPr>
        <p:blipFill>
          <a:blip r:embed="rId5">
            <a:alphaModFix/>
          </a:blip>
          <a:stretch>
            <a:fillRect/>
          </a:stretch>
        </p:blipFill>
        <p:spPr>
          <a:xfrm>
            <a:off x="5403081" y="4134971"/>
            <a:ext cx="1401131" cy="4512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1"/>
          <p:cNvSpPr txBox="1">
            <a:spLocks noGrp="1"/>
          </p:cNvSpPr>
          <p:nvPr>
            <p:ph type="title"/>
          </p:nvPr>
        </p:nvSpPr>
        <p:spPr>
          <a:xfrm>
            <a:off x="460275" y="494669"/>
            <a:ext cx="6477900" cy="3540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100"/>
              <a:buNone/>
            </a:pPr>
            <a:r>
              <a:rPr lang="en"/>
              <a:t>Agenda</a:t>
            </a:r>
            <a:endParaRPr/>
          </a:p>
        </p:txBody>
      </p:sp>
      <p:sp>
        <p:nvSpPr>
          <p:cNvPr id="257" name="Google Shape;257;p41"/>
          <p:cNvSpPr txBox="1">
            <a:spLocks noGrp="1"/>
          </p:cNvSpPr>
          <p:nvPr>
            <p:ph type="body" idx="1"/>
          </p:nvPr>
        </p:nvSpPr>
        <p:spPr>
          <a:xfrm>
            <a:off x="757425" y="671669"/>
            <a:ext cx="7926300" cy="3638400"/>
          </a:xfrm>
          <a:prstGeom prst="rect">
            <a:avLst/>
          </a:prstGeom>
          <a:noFill/>
          <a:ln>
            <a:noFill/>
          </a:ln>
        </p:spPr>
        <p:txBody>
          <a:bodyPr spcFirstLastPara="1" wrap="square" lIns="45725" tIns="45725" rIns="45725" bIns="45725" anchor="t" anchorCtr="0">
            <a:noAutofit/>
          </a:bodyPr>
          <a:lstStyle/>
          <a:p>
            <a:pPr marL="457200" lvl="0" indent="-330200" algn="l" rtl="0">
              <a:lnSpc>
                <a:spcPct val="150000"/>
              </a:lnSpc>
              <a:spcBef>
                <a:spcPts val="1200"/>
              </a:spcBef>
              <a:spcAft>
                <a:spcPts val="0"/>
              </a:spcAft>
              <a:buClr>
                <a:schemeClr val="dk1"/>
              </a:buClr>
              <a:buSzPts val="1600"/>
              <a:buChar char="●"/>
            </a:pPr>
            <a:r>
              <a:rPr lang="en" sz="1600" dirty="0">
                <a:solidFill>
                  <a:schemeClr val="dk1"/>
                </a:solidFill>
                <a:highlight>
                  <a:srgbClr val="FFFFFF"/>
                </a:highlight>
              </a:rPr>
              <a:t>Level setting and definitions</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n" sz="1600" dirty="0">
                <a:solidFill>
                  <a:schemeClr val="dk1"/>
                </a:solidFill>
                <a:highlight>
                  <a:srgbClr val="FFFFFF"/>
                </a:highlight>
              </a:rPr>
              <a:t>Human trafficking (</a:t>
            </a:r>
            <a:r>
              <a:rPr lang="en-US" sz="1600" dirty="0">
                <a:solidFill>
                  <a:schemeClr val="dk1"/>
                </a:solidFill>
                <a:highlight>
                  <a:srgbClr val="FFFFFF"/>
                </a:highlight>
              </a:rPr>
              <a:t>HT)</a:t>
            </a:r>
            <a:r>
              <a:rPr lang="en" sz="1600" dirty="0">
                <a:solidFill>
                  <a:schemeClr val="dk1"/>
                </a:solidFill>
                <a:highlight>
                  <a:srgbClr val="FFFFFF"/>
                </a:highlight>
              </a:rPr>
              <a:t> and exploitation (</a:t>
            </a:r>
            <a:r>
              <a:rPr lang="en-US" sz="1600" dirty="0">
                <a:solidFill>
                  <a:schemeClr val="dk1"/>
                </a:solidFill>
                <a:highlight>
                  <a:srgbClr val="FFFFFF"/>
                </a:highlight>
              </a:rPr>
              <a:t>E)</a:t>
            </a:r>
            <a:r>
              <a:rPr lang="en" sz="1600" dirty="0">
                <a:solidFill>
                  <a:schemeClr val="dk1"/>
                </a:solidFill>
                <a:highlight>
                  <a:srgbClr val="FFFFFF"/>
                </a:highlight>
              </a:rPr>
              <a:t> dynamics</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n" sz="1600" dirty="0">
                <a:solidFill>
                  <a:schemeClr val="dk1"/>
                </a:solidFill>
                <a:highlight>
                  <a:srgbClr val="FFFFFF"/>
                </a:highlight>
              </a:rPr>
              <a:t>Health impacts of </a:t>
            </a:r>
            <a:r>
              <a:rPr lang="en-US" sz="1600" dirty="0">
                <a:solidFill>
                  <a:schemeClr val="dk1"/>
                </a:solidFill>
                <a:highlight>
                  <a:srgbClr val="FFFFFF"/>
                </a:highlight>
              </a:rPr>
              <a:t>HT/E</a:t>
            </a:r>
            <a:endParaRPr sz="1600" dirty="0">
              <a:solidFill>
                <a:schemeClr val="dk1"/>
              </a:solidFill>
              <a:highlight>
                <a:srgbClr val="FFFFFF"/>
              </a:highlight>
            </a:endParaRPr>
          </a:p>
          <a:p>
            <a:pPr marL="457200" lvl="0" indent="-330200" algn="l" rtl="0">
              <a:lnSpc>
                <a:spcPct val="150000"/>
              </a:lnSpc>
              <a:spcBef>
                <a:spcPts val="0"/>
              </a:spcBef>
              <a:spcAft>
                <a:spcPts val="0"/>
              </a:spcAft>
              <a:buClr>
                <a:schemeClr val="dk1"/>
              </a:buClr>
              <a:buSzPts val="1600"/>
              <a:buChar char="●"/>
            </a:pPr>
            <a:r>
              <a:rPr lang="en" sz="1600" dirty="0">
                <a:solidFill>
                  <a:schemeClr val="dk1"/>
                </a:solidFill>
                <a:highlight>
                  <a:srgbClr val="FFFFFF"/>
                </a:highlight>
              </a:rPr>
              <a:t>Discussion Part 1</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n-US" sz="1600" dirty="0">
                <a:solidFill>
                  <a:schemeClr val="dk1"/>
                </a:solidFill>
                <a:highlight>
                  <a:srgbClr val="FFFFFF"/>
                </a:highlight>
              </a:rPr>
              <a:t>HT/E </a:t>
            </a:r>
            <a:r>
              <a:rPr lang="en" sz="1600" dirty="0">
                <a:solidFill>
                  <a:schemeClr val="dk1"/>
                </a:solidFill>
                <a:highlight>
                  <a:srgbClr val="FFFFFF"/>
                </a:highlight>
              </a:rPr>
              <a:t>prevention and precursors to employment/economic stability</a:t>
            </a:r>
            <a:endParaRPr sz="1600" dirty="0">
              <a:solidFill>
                <a:schemeClr val="dk1"/>
              </a:solidFill>
              <a:highlight>
                <a:srgbClr val="FFFFFF"/>
              </a:highlight>
            </a:endParaRPr>
          </a:p>
          <a:p>
            <a:pPr marL="457200" lvl="0" indent="-330200" algn="l" rtl="0">
              <a:lnSpc>
                <a:spcPct val="150000"/>
              </a:lnSpc>
              <a:spcBef>
                <a:spcPts val="0"/>
              </a:spcBef>
              <a:spcAft>
                <a:spcPts val="0"/>
              </a:spcAft>
              <a:buClr>
                <a:schemeClr val="dk1"/>
              </a:buClr>
              <a:buSzPts val="1600"/>
              <a:buChar char="●"/>
            </a:pPr>
            <a:r>
              <a:rPr lang="en" sz="1600" dirty="0">
                <a:solidFill>
                  <a:schemeClr val="dk1"/>
                </a:solidFill>
                <a:highlight>
                  <a:srgbClr val="FFFFFF"/>
                </a:highlight>
              </a:rPr>
              <a:t>Discussion Part 2</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n" sz="1600" dirty="0">
                <a:solidFill>
                  <a:schemeClr val="dk1"/>
                </a:solidFill>
                <a:highlight>
                  <a:schemeClr val="lt1"/>
                </a:highlight>
              </a:rPr>
              <a:t>Needs of </a:t>
            </a:r>
            <a:r>
              <a:rPr lang="en-US" sz="1600" dirty="0">
                <a:solidFill>
                  <a:schemeClr val="dk1"/>
                </a:solidFill>
                <a:highlight>
                  <a:schemeClr val="lt1"/>
                </a:highlight>
              </a:rPr>
              <a:t>HT/E </a:t>
            </a:r>
            <a:r>
              <a:rPr lang="en" sz="1600" dirty="0">
                <a:solidFill>
                  <a:schemeClr val="dk1"/>
                </a:solidFill>
                <a:highlight>
                  <a:schemeClr val="lt1"/>
                </a:highlight>
              </a:rPr>
              <a:t>survivors</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n" sz="1600" dirty="0">
                <a:solidFill>
                  <a:schemeClr val="dk1"/>
                </a:solidFill>
                <a:highlight>
                  <a:srgbClr val="FFFFFF"/>
                </a:highlight>
              </a:rPr>
              <a:t>Specific strategies for survivor employment support</a:t>
            </a:r>
            <a:endParaRPr sz="1600" dirty="0">
              <a:solidFill>
                <a:schemeClr val="dk1"/>
              </a:solidFill>
              <a:highlight>
                <a:srgbClr val="FFFFFF"/>
              </a:highlight>
            </a:endParaRPr>
          </a:p>
        </p:txBody>
      </p:sp>
      <p:sp>
        <p:nvSpPr>
          <p:cNvPr id="258" name="Google Shape;258;p41"/>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0</TotalTime>
  <Words>2011</Words>
  <Application>Microsoft Office PowerPoint</Application>
  <PresentationFormat>On-screen Show (16:9)</PresentationFormat>
  <Paragraphs>305</Paragraphs>
  <Slides>42</Slides>
  <Notes>31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42</vt:i4>
      </vt:variant>
    </vt:vector>
  </HeadingPairs>
  <TitlesOfParts>
    <vt:vector size="60" baseType="lpstr">
      <vt:lpstr>Calibri</vt:lpstr>
      <vt:lpstr>Roboto</vt:lpstr>
      <vt:lpstr>Montserrat</vt:lpstr>
      <vt:lpstr>Courier New</vt:lpstr>
      <vt:lpstr>Montserrat Light</vt:lpstr>
      <vt:lpstr>Noto Sans Symbols</vt:lpstr>
      <vt:lpstr>Impact</vt:lpstr>
      <vt:lpstr>Alegreya Sans</vt:lpstr>
      <vt:lpstr>Montserrat Medium</vt:lpstr>
      <vt:lpstr>Arial</vt:lpstr>
      <vt:lpstr>Times New Roman</vt:lpstr>
      <vt:lpstr>Wingdings</vt:lpstr>
      <vt:lpstr>Calibri Light</vt:lpstr>
      <vt:lpstr>Century Gothic</vt:lpstr>
      <vt:lpstr>NTR</vt:lpstr>
      <vt:lpstr>Simple Light</vt:lpstr>
      <vt:lpstr>Custom Design</vt:lpstr>
      <vt:lpstr>Office Theme</vt:lpstr>
      <vt:lpstr>PowerPoint Presentation</vt:lpstr>
      <vt:lpstr>PowerPoint Presentation</vt:lpstr>
      <vt:lpstr>On your computer, find the Interpretation Globe Icon at the bottom of your screen</vt:lpstr>
      <vt:lpstr>Choose English as your  language. Make sure to NOT  mute original audio so that  you can hear the main room</vt:lpstr>
      <vt:lpstr>PowerPoint Presentation</vt:lpstr>
      <vt:lpstr>Faculty &amp; Speakers</vt:lpstr>
      <vt:lpstr>Health Partners on IPV + Exploitation</vt:lpstr>
      <vt:lpstr>Workplace &amp; Economic Opportunity Team</vt:lpstr>
      <vt:lpstr>Agenda</vt:lpstr>
      <vt:lpstr>Learning Objectives</vt:lpstr>
      <vt:lpstr>Human Trafficking and Exploitation: Definitions and Dynamics</vt:lpstr>
      <vt:lpstr>Underlying Dynamics of Human Trafficking and Exploitation</vt:lpstr>
      <vt:lpstr>Labor Exploitation, Labor Violations, Labor Trafficking:  A Spectrum of Experiences</vt:lpstr>
      <vt:lpstr>Sexual Violence, Sexual Exploitation, Sex Trafficking: A Spectrum of Experiences</vt:lpstr>
      <vt:lpstr>PowerPoint Presentation</vt:lpstr>
      <vt:lpstr>Health Issues that Lead to Encounters with Healthcare for HT Victims/Survivors</vt:lpstr>
      <vt:lpstr>Health Issues that Lead to Encounters with Healthcare for HT Victims/Survivors Continued</vt:lpstr>
      <vt:lpstr>HT and Behavioral Health </vt:lpstr>
      <vt:lpstr>Intersection of Health and Economic Security</vt:lpstr>
      <vt:lpstr>PowerPoint Presentation</vt:lpstr>
      <vt:lpstr>Overview of Health Centers (HCs)</vt:lpstr>
      <vt:lpstr>PowerPoint Presentation</vt:lpstr>
      <vt:lpstr>PowerPoint Presentation</vt:lpstr>
      <vt:lpstr>PowerPoint Presentation</vt:lpstr>
      <vt:lpstr>PowerPoint Presentation</vt:lpstr>
      <vt:lpstr>PowerPoint Presentation</vt:lpstr>
      <vt:lpstr>PowerPoint Presentation</vt:lpstr>
      <vt:lpstr>Adverse Childhood Experiences</vt:lpstr>
      <vt:lpstr>Resiliency Institute for Childhood Adversity (RICA)</vt:lpstr>
      <vt:lpstr>PowerPoint Presentation</vt:lpstr>
      <vt:lpstr>PowerPoint Presentation</vt:lpstr>
      <vt:lpstr>PowerPoint Presentation</vt:lpstr>
      <vt:lpstr>PowerPoint Presentation</vt:lpstr>
      <vt:lpstr>Strategies to Address the Economic Needs and Non-Clinical Factors of Health of Survivors</vt:lpstr>
      <vt:lpstr>Survivor Reported Needs of Survivors at Exit</vt:lpstr>
      <vt:lpstr>Employment Related Needs of Survivors</vt:lpstr>
      <vt:lpstr>Long Term Needs for Survivors</vt:lpstr>
      <vt:lpstr>Q &amp; A Please use the Zoom Q&amp;A feature</vt:lpstr>
      <vt:lpstr>Evaluation Zoom Poll</vt:lpstr>
      <vt:lpstr>Join us forthis free upcoming webinar, register below</vt:lpstr>
      <vt:lpstr>Join us for this  free upcoming webinar, register below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2026-02-04T21:06:51Z</dcterms:modified>
</cp:coreProperties>
</file>