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5"/>
    <p:sldMasterId id="2147483684" r:id="rId6"/>
    <p:sldMasterId id="2147483696" r:id="rId7"/>
  </p:sldMasterIdLst>
  <p:notesMasterIdLst>
    <p:notesMasterId r:id="rId50"/>
  </p:notesMasterIdLst>
  <p:sldIdLst>
    <p:sldId id="256" r:id="rId8"/>
    <p:sldId id="2145707016" r:id="rId9"/>
    <p:sldId id="2145707017" r:id="rId10"/>
    <p:sldId id="2145707018" r:id="rId11"/>
    <p:sldId id="2145707019"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92" r:id="rId29"/>
    <p:sldId id="294" r:id="rId30"/>
    <p:sldId id="335" r:id="rId31"/>
    <p:sldId id="304" r:id="rId32"/>
    <p:sldId id="307" r:id="rId33"/>
    <p:sldId id="305" r:id="rId34"/>
    <p:sldId id="623" r:id="rId35"/>
    <p:sldId id="343" r:id="rId36"/>
    <p:sldId id="327" r:id="rId37"/>
    <p:sldId id="325" r:id="rId38"/>
    <p:sldId id="337" r:id="rId39"/>
    <p:sldId id="298" r:id="rId40"/>
    <p:sldId id="274" r:id="rId41"/>
    <p:sldId id="275" r:id="rId42"/>
    <p:sldId id="276" r:id="rId43"/>
    <p:sldId id="277" r:id="rId44"/>
    <p:sldId id="624" r:id="rId45"/>
    <p:sldId id="278" r:id="rId46"/>
    <p:sldId id="279" r:id="rId47"/>
    <p:sldId id="280" r:id="rId48"/>
    <p:sldId id="281" r:id="rId49"/>
  </p:sldIdLst>
  <p:sldSz cx="9144000" cy="5143500" type="screen16x9"/>
  <p:notesSz cx="6858000" cy="9144000"/>
  <p:embeddedFontLst>
    <p:embeddedFont>
      <p:font typeface="Alegreya Sans" panose="020B0604020202020204" charset="0"/>
      <p:regular r:id="rId51"/>
      <p:bold r:id="rId52"/>
      <p:italic r:id="rId53"/>
      <p:boldItalic r:id="rId54"/>
    </p:embeddedFont>
    <p:embeddedFont>
      <p:font typeface="Century Gothic" panose="020B0502020202020204" pitchFamily="34" charset="0"/>
      <p:regular r:id="rId55"/>
      <p:bold r:id="rId56"/>
      <p:italic r:id="rId57"/>
      <p:boldItalic r:id="rId58"/>
    </p:embeddedFont>
    <p:embeddedFont>
      <p:font typeface="Impact" panose="020B0806030902050204" pitchFamily="34" charset="0"/>
      <p:regular r:id="rId59"/>
    </p:embeddedFont>
    <p:embeddedFont>
      <p:font typeface="Montserrat" panose="00000500000000000000" pitchFamily="2" charset="0"/>
      <p:regular r:id="rId60"/>
      <p:bold r:id="rId61"/>
      <p:italic r:id="rId62"/>
      <p:boldItalic r:id="rId63"/>
    </p:embeddedFont>
    <p:embeddedFont>
      <p:font typeface="Montserrat Light" panose="00000400000000000000" pitchFamily="2" charset="0"/>
      <p:regular r:id="rId64"/>
      <p:bold r:id="rId65"/>
      <p:italic r:id="rId66"/>
      <p:boldItalic r:id="rId67"/>
    </p:embeddedFont>
    <p:embeddedFont>
      <p:font typeface="Montserrat Medium" panose="00000600000000000000" pitchFamily="2" charset="0"/>
      <p:regular r:id="rId68"/>
      <p:italic r:id="rId69"/>
    </p:embeddedFont>
    <p:embeddedFont>
      <p:font typeface="Noto Sans Symbols" panose="020B0604020202020204" charset="0"/>
      <p:regular r:id="rId70"/>
      <p:bold r:id="rId71"/>
    </p:embeddedFont>
    <p:embeddedFont>
      <p:font typeface="Roboto" panose="02000000000000000000" pitchFamily="2"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23341B-9BDB-E528-2AF8-8DB3FF872631}" name="Bates, David (HRSA)" initials="BD" userId="S::dbates1@hrsa.gov::b0ffc0b7-5318-4ceb-acc3-6784be483a7a" providerId="AD"/>
  <p188:author id="{20D71858-4F8F-5458-F60E-7163BD180F76}" name="Osibanjo-Quinn, Folashade (HRSA)" initials="FO" userId="S::FOsibanjoQuinn@HRSA.Gov::c9e8e055-e715-4f94-8bdc-a4a300b41954" providerId="AD"/>
  <p188:author id="{ABE609B9-C83F-C380-78D5-D13DDB3E7567}" name="Bates, David (HRSA)" initials="DB" userId="S::DBates1@HRSA.Gov::b0ffc0b7-5318-4ceb-acc3-6784be483a7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ake Sese" initials="" lastIdx="1" clrIdx="0"/>
  <p:cmAuthor id="1" name="kimberly chang"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62ED32-A505-4673-9D17-158E1AAC0A4F}">
  <a:tblStyle styleId="{B162ED32-A505-4673-9D17-158E1AAC0A4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3" d="100"/>
          <a:sy n="133" d="100"/>
        </p:scale>
        <p:origin x="906"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13.fntdata"/><Relationship Id="rId68" Type="http://schemas.openxmlformats.org/officeDocument/2006/relationships/font" Target="fonts/font18.fnt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font" Target="fonts/font3.fntdata"/><Relationship Id="rId58" Type="http://schemas.openxmlformats.org/officeDocument/2006/relationships/font" Target="fonts/font8.fntdata"/><Relationship Id="rId74" Type="http://schemas.openxmlformats.org/officeDocument/2006/relationships/font" Target="fonts/font24.fntdata"/><Relationship Id="rId79"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font" Target="fonts/font11.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font" Target="fonts/font1.fntdata"/><Relationship Id="rId72" Type="http://schemas.openxmlformats.org/officeDocument/2006/relationships/font" Target="fonts/font22.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7.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commentAuthors" Target="commentAuthors.xml"/><Relationship Id="rId7" Type="http://schemas.openxmlformats.org/officeDocument/2006/relationships/slideMaster" Target="slideMasters/slideMaster3.xml"/><Relationship Id="rId71" Type="http://schemas.openxmlformats.org/officeDocument/2006/relationships/font" Target="fonts/font21.fntdata"/><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a6031ef250_0_2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3a6031ef250_0_2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g3a6031ef250_0_21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a6031ef250_0_2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a6031ef250_0_2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a6031ef250_0_2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a6031ef250_0_2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a6031ef250_0_2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a6031ef250_0_2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a6031ef250_0_22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3a6031ef250_0_2292: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lvl="0" indent="0" algn="l" rtl="0">
              <a:spcBef>
                <a:spcPts val="0"/>
              </a:spcBef>
              <a:spcAft>
                <a:spcPts val="0"/>
              </a:spcAft>
              <a:buClr>
                <a:schemeClr val="dk1"/>
              </a:buClr>
              <a:buFont typeface="Arial"/>
              <a:buNone/>
            </a:pPr>
            <a:endParaRPr/>
          </a:p>
        </p:txBody>
      </p:sp>
      <p:sp>
        <p:nvSpPr>
          <p:cNvPr id="286" name="Google Shape;286;g3a6031ef250_0_2292: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spcBef>
                <a:spcPts val="0"/>
              </a:spcBef>
              <a:spcAft>
                <a:spcPts val="0"/>
              </a:spcAft>
              <a:buNone/>
            </a:pPr>
            <a:fld id="{00000000-1234-1234-1234-123412341234}" type="slidenum">
              <a:r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a6031ef250_0_2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3a6031ef250_0_2307: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lvl="0" indent="0" algn="l" rtl="0">
              <a:spcBef>
                <a:spcPts val="0"/>
              </a:spcBef>
              <a:spcAft>
                <a:spcPts val="0"/>
              </a:spcAft>
              <a:buNone/>
            </a:pPr>
            <a:endParaRPr/>
          </a:p>
        </p:txBody>
      </p:sp>
      <p:sp>
        <p:nvSpPr>
          <p:cNvPr id="302" name="Google Shape;302;g3a6031ef250_0_2307: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spcBef>
                <a:spcPts val="0"/>
              </a:spcBef>
              <a:spcAft>
                <a:spcPts val="0"/>
              </a:spcAft>
              <a:buNone/>
            </a:pPr>
            <a:fld id="{00000000-1234-1234-1234-123412341234}" type="slidenum">
              <a:r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a6031ef250_0_2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3a6031ef250_0_2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a6031ef250_0_2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3a6031ef250_0_2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a6031ef250_0_2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a6031ef250_0_2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a6031ef250_0_2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3a6031ef250_0_2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1" indent="0" algn="l" rtl="0">
              <a:spcBef>
                <a:spcPts val="0"/>
              </a:spcBef>
              <a:spcAft>
                <a:spcPts val="0"/>
              </a:spcAft>
              <a:buClr>
                <a:schemeClr val="dk1"/>
              </a:buClr>
              <a:buFont typeface="Arial"/>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b2c8e5d8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b2c8e5d8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77ed0ac852_0_9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5200" cap="flat" cmpd="sng">
            <a:solidFill>
              <a:srgbClr val="000000"/>
            </a:solidFill>
            <a:prstDash val="solid"/>
            <a:round/>
            <a:headEnd type="none" w="sm" len="sm"/>
            <a:tailEnd type="none" w="sm" len="sm"/>
          </a:ln>
        </p:spPr>
      </p:sp>
      <p:sp>
        <p:nvSpPr>
          <p:cNvPr id="303" name="Google Shape;303;g377ed0ac852_0_9888:notes"/>
          <p:cNvSpPr txBox="1">
            <a:spLocks noGrp="1"/>
          </p:cNvSpPr>
          <p:nvPr>
            <p:ph type="body" idx="1"/>
          </p:nvPr>
        </p:nvSpPr>
        <p:spPr>
          <a:xfrm>
            <a:off x="685800" y="4343400"/>
            <a:ext cx="5486400" cy="4114800"/>
          </a:xfrm>
          <a:prstGeom prst="rect">
            <a:avLst/>
          </a:prstGeom>
          <a:noFill/>
          <a:ln>
            <a:noFill/>
          </a:ln>
        </p:spPr>
        <p:txBody>
          <a:bodyPr spcFirstLastPara="1" wrap="square" lIns="49950" tIns="49950" rIns="49950" bIns="49950" anchor="t" anchorCtr="0">
            <a:noAutofit/>
          </a:bodyPr>
          <a:lstStyle/>
          <a:p>
            <a:pPr marL="0" marR="0" lvl="0" indent="0" algn="l" rtl="0">
              <a:lnSpc>
                <a:spcPct val="100000"/>
              </a:lnSpc>
              <a:spcBef>
                <a:spcPts val="0"/>
              </a:spcBef>
              <a:spcAft>
                <a:spcPts val="0"/>
              </a:spcAft>
              <a:buNone/>
            </a:pPr>
            <a:endParaRPr/>
          </a:p>
        </p:txBody>
      </p:sp>
      <p:sp>
        <p:nvSpPr>
          <p:cNvPr id="304" name="Google Shape;304;g377ed0ac852_0_9888:notes"/>
          <p:cNvSpPr txBox="1">
            <a:spLocks noGrp="1"/>
          </p:cNvSpPr>
          <p:nvPr>
            <p:ph type="sldNum" idx="12"/>
          </p:nvPr>
        </p:nvSpPr>
        <p:spPr>
          <a:xfrm>
            <a:off x="0" y="0"/>
            <a:ext cx="1125000" cy="2666700"/>
          </a:xfrm>
          <a:prstGeom prst="rect">
            <a:avLst/>
          </a:prstGeom>
          <a:noFill/>
          <a:ln>
            <a:noFill/>
          </a:ln>
        </p:spPr>
        <p:txBody>
          <a:bodyPr spcFirstLastPara="1" wrap="square" lIns="49950" tIns="24975" rIns="49950" bIns="24975" anchor="t" anchorCtr="0">
            <a:noAutofit/>
          </a:bodyPr>
          <a:lstStyle/>
          <a:p>
            <a:pPr marL="0" marR="0" lvl="0" indent="0" algn="l" rtl="0">
              <a:spcBef>
                <a:spcPts val="0"/>
              </a:spcBef>
              <a:spcAft>
                <a:spcPts val="0"/>
              </a:spcAft>
              <a:buNone/>
            </a:pPr>
            <a:fld id="{00000000-1234-1234-1234-123412341234}" type="slidenum">
              <a:rPr lang="en" sz="1000" b="0" i="0" u="none" strike="noStrike" cap="none">
                <a:solidFill>
                  <a:schemeClr val="dk1"/>
                </a:solidFill>
                <a:latin typeface="Arial"/>
                <a:ea typeface="Arial"/>
                <a:cs typeface="Arial"/>
                <a:sym typeface="Arial"/>
              </a:rPr>
              <a:t>2</a:t>
            </a:fld>
            <a:endParaRPr sz="10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a6031ef250_0_2374:notes"/>
          <p:cNvSpPr txBox="1">
            <a:spLocks noGrp="1"/>
          </p:cNvSpPr>
          <p:nvPr>
            <p:ph type="sldNum" idx="12"/>
          </p:nvPr>
        </p:nvSpPr>
        <p:spPr>
          <a:xfrm>
            <a:off x="3884613" y="8685213"/>
            <a:ext cx="2971800" cy="457200"/>
          </a:xfrm>
          <a:prstGeom prst="rect">
            <a:avLst/>
          </a:prstGeom>
          <a:noFill/>
          <a:ln>
            <a:noFill/>
          </a:ln>
        </p:spPr>
        <p:txBody>
          <a:bodyPr spcFirstLastPara="1" wrap="square" lIns="91100" tIns="45550" rIns="91100" bIns="45550" anchor="b" anchorCtr="0">
            <a:noAutofit/>
          </a:bodyPr>
          <a:lstStyle/>
          <a:p>
            <a:pPr marL="0" lvl="0" indent="0" algn="r" rtl="0">
              <a:spcBef>
                <a:spcPts val="0"/>
              </a:spcBef>
              <a:spcAft>
                <a:spcPts val="0"/>
              </a:spcAft>
              <a:buNone/>
            </a:pPr>
            <a:fld id="{00000000-1234-1234-1234-123412341234}" type="slidenum">
              <a:rPr sz="1300">
                <a:solidFill>
                  <a:srgbClr val="000000"/>
                </a:solidFill>
              </a:rPr>
              <a:t>20</a:t>
            </a:fld>
            <a:endParaRPr sz="1300">
              <a:solidFill>
                <a:srgbClr val="000000"/>
              </a:solidFill>
            </a:endParaRPr>
          </a:p>
        </p:txBody>
      </p:sp>
      <p:sp>
        <p:nvSpPr>
          <p:cNvPr id="361" name="Google Shape;361;g3a6031ef250_0_2374: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2" name="Google Shape;362;g3a6031ef250_0_2374:notes"/>
          <p:cNvSpPr txBox="1">
            <a:spLocks noGrp="1"/>
          </p:cNvSpPr>
          <p:nvPr>
            <p:ph type="body" idx="1"/>
          </p:nvPr>
        </p:nvSpPr>
        <p:spPr>
          <a:xfrm>
            <a:off x="685800" y="4343400"/>
            <a:ext cx="5486400" cy="41148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a6031ef250_0_25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3a6031ef250_0_2590: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lvl="0" indent="0" algn="l" rtl="0">
              <a:spcBef>
                <a:spcPts val="400"/>
              </a:spcBef>
              <a:spcAft>
                <a:spcPts val="0"/>
              </a:spcAft>
              <a:buNone/>
            </a:pPr>
            <a:endParaRPr/>
          </a:p>
        </p:txBody>
      </p:sp>
      <p:sp>
        <p:nvSpPr>
          <p:cNvPr id="371" name="Google Shape;371;g3a6031ef250_0_2590: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spcBef>
                <a:spcPts val="0"/>
              </a:spcBef>
              <a:spcAft>
                <a:spcPts val="0"/>
              </a:spcAft>
              <a:buNone/>
            </a:pPr>
            <a:fld id="{00000000-1234-1234-1234-123412341234}" type="slidenum">
              <a:rPr sz="800"/>
              <a:t>21</a:t>
            </a:fld>
            <a:endParaRPr sz="8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625464-01F9-EF41-B2E7-AE26D7F7F68D}"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572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625464-01F9-EF41-B2E7-AE26D7F7F68D}"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286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b2c8e5d8d2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3b2c8e5d8d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3b74fcd8f4f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3b74fcd8f4f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b74fcd8f4f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3b74fcd8f4f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b74fcd8f4f_2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3b74fcd8f4f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a6031ef250_0_27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g3a6031ef250_0_27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g3a6031ef250_0_27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b17547ddc7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3b17547ddc7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77ed0ac852_0_9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5200" cap="flat" cmpd="sng">
            <a:solidFill>
              <a:srgbClr val="000000"/>
            </a:solidFill>
            <a:prstDash val="solid"/>
            <a:round/>
            <a:headEnd type="none" w="sm" len="sm"/>
            <a:tailEnd type="none" w="sm" len="sm"/>
          </a:ln>
        </p:spPr>
      </p:sp>
      <p:sp>
        <p:nvSpPr>
          <p:cNvPr id="312" name="Google Shape;312;g377ed0ac852_0_9971:notes"/>
          <p:cNvSpPr txBox="1">
            <a:spLocks noGrp="1"/>
          </p:cNvSpPr>
          <p:nvPr>
            <p:ph type="body" idx="1"/>
          </p:nvPr>
        </p:nvSpPr>
        <p:spPr>
          <a:xfrm>
            <a:off x="685800" y="4343400"/>
            <a:ext cx="5486400" cy="4114800"/>
          </a:xfrm>
          <a:prstGeom prst="rect">
            <a:avLst/>
          </a:prstGeom>
          <a:noFill/>
          <a:ln>
            <a:noFill/>
          </a:ln>
        </p:spPr>
        <p:txBody>
          <a:bodyPr spcFirstLastPara="1" wrap="square" lIns="49950" tIns="49950" rIns="49950" bIns="49950" anchor="t" anchorCtr="0">
            <a:noAutofit/>
          </a:bodyPr>
          <a:lstStyle/>
          <a:p>
            <a:pPr marL="0" marR="0" lvl="0" indent="0" algn="l" rtl="0">
              <a:lnSpc>
                <a:spcPct val="100000"/>
              </a:lnSpc>
              <a:spcBef>
                <a:spcPts val="0"/>
              </a:spcBef>
              <a:spcAft>
                <a:spcPts val="0"/>
              </a:spcAft>
              <a:buNone/>
            </a:pPr>
            <a:endParaRPr/>
          </a:p>
        </p:txBody>
      </p:sp>
      <p:sp>
        <p:nvSpPr>
          <p:cNvPr id="313" name="Google Shape;313;g377ed0ac852_0_9971:notes"/>
          <p:cNvSpPr txBox="1">
            <a:spLocks noGrp="1"/>
          </p:cNvSpPr>
          <p:nvPr>
            <p:ph type="sldNum" idx="12"/>
          </p:nvPr>
        </p:nvSpPr>
        <p:spPr>
          <a:xfrm>
            <a:off x="0" y="0"/>
            <a:ext cx="1125000" cy="2666700"/>
          </a:xfrm>
          <a:prstGeom prst="rect">
            <a:avLst/>
          </a:prstGeom>
          <a:noFill/>
          <a:ln>
            <a:noFill/>
          </a:ln>
        </p:spPr>
        <p:txBody>
          <a:bodyPr spcFirstLastPara="1" wrap="square" lIns="49950" tIns="24975" rIns="49950" bIns="24975" anchor="t" anchorCtr="0">
            <a:noAutofit/>
          </a:bodyPr>
          <a:lstStyle/>
          <a:p>
            <a:pPr marL="0" marR="0" lvl="0" indent="0" algn="l" rtl="0">
              <a:spcBef>
                <a:spcPts val="0"/>
              </a:spcBef>
              <a:spcAft>
                <a:spcPts val="0"/>
              </a:spcAft>
              <a:buNone/>
            </a:pPr>
            <a:fld id="{00000000-1234-1234-1234-123412341234}" type="slidenum">
              <a:rPr lang="en" sz="1000">
                <a:solidFill>
                  <a:schemeClr val="dk1"/>
                </a:solidFill>
                <a:latin typeface="Arial"/>
                <a:ea typeface="Arial"/>
                <a:cs typeface="Arial"/>
                <a:sym typeface="Arial"/>
              </a:rPr>
              <a:t>3</a:t>
            </a:fld>
            <a:endParaRPr sz="1000">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b17547ddc7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b17547ddc7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b17547ddc7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3b17547ddc7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77ed0ac852_0_100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5200" cap="flat" cmpd="sng">
            <a:solidFill>
              <a:srgbClr val="000000"/>
            </a:solidFill>
            <a:prstDash val="solid"/>
            <a:round/>
            <a:headEnd type="none" w="sm" len="sm"/>
            <a:tailEnd type="none" w="sm" len="sm"/>
          </a:ln>
        </p:spPr>
      </p:sp>
      <p:sp>
        <p:nvSpPr>
          <p:cNvPr id="322" name="Google Shape;322;g377ed0ac852_0_10051:notes"/>
          <p:cNvSpPr txBox="1">
            <a:spLocks noGrp="1"/>
          </p:cNvSpPr>
          <p:nvPr>
            <p:ph type="body" idx="1"/>
          </p:nvPr>
        </p:nvSpPr>
        <p:spPr>
          <a:xfrm>
            <a:off x="685800" y="4343400"/>
            <a:ext cx="5486400" cy="4114800"/>
          </a:xfrm>
          <a:prstGeom prst="rect">
            <a:avLst/>
          </a:prstGeom>
          <a:noFill/>
          <a:ln>
            <a:noFill/>
          </a:ln>
        </p:spPr>
        <p:txBody>
          <a:bodyPr spcFirstLastPara="1" wrap="square" lIns="49950" tIns="49950" rIns="49950" bIns="49950" anchor="t" anchorCtr="0">
            <a:noAutofit/>
          </a:bodyPr>
          <a:lstStyle/>
          <a:p>
            <a:pPr marL="0" marR="0" lvl="0" indent="0" algn="l" rtl="0">
              <a:lnSpc>
                <a:spcPct val="100000"/>
              </a:lnSpc>
              <a:spcBef>
                <a:spcPts val="0"/>
              </a:spcBef>
              <a:spcAft>
                <a:spcPts val="0"/>
              </a:spcAft>
              <a:buNone/>
            </a:pPr>
            <a:endParaRPr/>
          </a:p>
        </p:txBody>
      </p:sp>
      <p:sp>
        <p:nvSpPr>
          <p:cNvPr id="323" name="Google Shape;323;g377ed0ac852_0_10051:notes"/>
          <p:cNvSpPr txBox="1">
            <a:spLocks noGrp="1"/>
          </p:cNvSpPr>
          <p:nvPr>
            <p:ph type="sldNum" idx="12"/>
          </p:nvPr>
        </p:nvSpPr>
        <p:spPr>
          <a:xfrm>
            <a:off x="0" y="0"/>
            <a:ext cx="1125000" cy="2666700"/>
          </a:xfrm>
          <a:prstGeom prst="rect">
            <a:avLst/>
          </a:prstGeom>
          <a:noFill/>
          <a:ln>
            <a:noFill/>
          </a:ln>
        </p:spPr>
        <p:txBody>
          <a:bodyPr spcFirstLastPara="1" wrap="square" lIns="49950" tIns="24975" rIns="49950" bIns="24975" anchor="t" anchorCtr="0">
            <a:noAutofit/>
          </a:bodyPr>
          <a:lstStyle/>
          <a:p>
            <a:pPr marL="0" marR="0" lvl="0" indent="0" algn="l" rtl="0">
              <a:spcBef>
                <a:spcPts val="0"/>
              </a:spcBef>
              <a:spcAft>
                <a:spcPts val="0"/>
              </a:spcAft>
              <a:buNone/>
            </a:pPr>
            <a:fld id="{00000000-1234-1234-1234-123412341234}" type="slidenum">
              <a:rPr lang="en" sz="1000">
                <a:solidFill>
                  <a:schemeClr val="dk1"/>
                </a:solidFill>
                <a:latin typeface="Arial"/>
                <a:ea typeface="Arial"/>
                <a:cs typeface="Arial"/>
                <a:sym typeface="Arial"/>
              </a:rPr>
              <a:t>4</a:t>
            </a:fld>
            <a:endParaRPr sz="100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77ed0ac852_0_10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5200" cap="flat" cmpd="sng">
            <a:solidFill>
              <a:srgbClr val="000000"/>
            </a:solidFill>
            <a:prstDash val="solid"/>
            <a:round/>
            <a:headEnd type="none" w="sm" len="sm"/>
            <a:tailEnd type="none" w="sm" len="sm"/>
          </a:ln>
        </p:spPr>
      </p:sp>
      <p:sp>
        <p:nvSpPr>
          <p:cNvPr id="332" name="Google Shape;332;g377ed0ac852_0_10131:notes"/>
          <p:cNvSpPr txBox="1">
            <a:spLocks noGrp="1"/>
          </p:cNvSpPr>
          <p:nvPr>
            <p:ph type="body" idx="1"/>
          </p:nvPr>
        </p:nvSpPr>
        <p:spPr>
          <a:xfrm>
            <a:off x="685800" y="4343400"/>
            <a:ext cx="5486400" cy="4114800"/>
          </a:xfrm>
          <a:prstGeom prst="rect">
            <a:avLst/>
          </a:prstGeom>
          <a:noFill/>
          <a:ln>
            <a:noFill/>
          </a:ln>
        </p:spPr>
        <p:txBody>
          <a:bodyPr spcFirstLastPara="1" wrap="square" lIns="49950" tIns="49950" rIns="49950" bIns="49950" anchor="t" anchorCtr="0">
            <a:noAutofit/>
          </a:bodyPr>
          <a:lstStyle/>
          <a:p>
            <a:pPr marL="0" marR="0" lvl="0" indent="0" algn="l" rtl="0">
              <a:lnSpc>
                <a:spcPct val="100000"/>
              </a:lnSpc>
              <a:spcBef>
                <a:spcPts val="0"/>
              </a:spcBef>
              <a:spcAft>
                <a:spcPts val="0"/>
              </a:spcAft>
              <a:buNone/>
            </a:pPr>
            <a:endParaRPr/>
          </a:p>
        </p:txBody>
      </p:sp>
      <p:sp>
        <p:nvSpPr>
          <p:cNvPr id="333" name="Google Shape;333;g377ed0ac852_0_10131:notes"/>
          <p:cNvSpPr txBox="1">
            <a:spLocks noGrp="1"/>
          </p:cNvSpPr>
          <p:nvPr>
            <p:ph type="sldNum" idx="12"/>
          </p:nvPr>
        </p:nvSpPr>
        <p:spPr>
          <a:xfrm>
            <a:off x="0" y="0"/>
            <a:ext cx="1125000" cy="2666700"/>
          </a:xfrm>
          <a:prstGeom prst="rect">
            <a:avLst/>
          </a:prstGeom>
          <a:noFill/>
          <a:ln>
            <a:noFill/>
          </a:ln>
        </p:spPr>
        <p:txBody>
          <a:bodyPr spcFirstLastPara="1" wrap="square" lIns="49950" tIns="24975" rIns="49950" bIns="24975" anchor="t" anchorCtr="0">
            <a:noAutofit/>
          </a:bodyPr>
          <a:lstStyle/>
          <a:p>
            <a:pPr marL="0" marR="0" lvl="0" indent="0" algn="l" rtl="0">
              <a:spcBef>
                <a:spcPts val="0"/>
              </a:spcBef>
              <a:spcAft>
                <a:spcPts val="0"/>
              </a:spcAft>
              <a:buNone/>
            </a:pPr>
            <a:fld id="{00000000-1234-1234-1234-123412341234}" type="slidenum">
              <a:rPr lang="en" sz="1000">
                <a:solidFill>
                  <a:schemeClr val="dk1"/>
                </a:solidFill>
                <a:latin typeface="Arial"/>
                <a:ea typeface="Arial"/>
                <a:cs typeface="Arial"/>
                <a:sym typeface="Arial"/>
              </a:rPr>
              <a:t>5</a:t>
            </a:fld>
            <a:endParaRPr sz="100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a6031ef250_0_2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g3a6031ef250_0_2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20" name="Google Shape;220;g3a6031ef250_0_219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fld id="{00000000-1234-1234-1234-123412341234}" type="slidenum">
              <a:rPr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a6031ef250_0_2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g3a6031ef250_0_2206: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lvl="0" indent="0" algn="l" rtl="0">
              <a:lnSpc>
                <a:spcPct val="100000"/>
              </a:lnSpc>
              <a:spcBef>
                <a:spcPts val="0"/>
              </a:spcBef>
              <a:spcAft>
                <a:spcPts val="0"/>
              </a:spcAft>
              <a:buSzPts val="1400"/>
              <a:buNone/>
            </a:pPr>
            <a:endParaRPr/>
          </a:p>
        </p:txBody>
      </p:sp>
      <p:sp>
        <p:nvSpPr>
          <p:cNvPr id="237" name="Google Shape;237;g3a6031ef250_0_2206: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lnSpc>
                <a:spcPct val="100000"/>
              </a:lnSpc>
              <a:spcBef>
                <a:spcPts val="0"/>
              </a:spcBef>
              <a:spcAft>
                <a:spcPts val="0"/>
              </a:spcAft>
              <a:buSzPts val="1400"/>
              <a:buNone/>
            </a:pPr>
            <a:fld id="{00000000-1234-1234-1234-123412341234}" type="slidenum">
              <a:r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a6031ef250_0_4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a6031ef250_0_4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b4b320a004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3b4b320a004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g3b4b320a004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Body Option 1">
  <p:cSld name="Title and Body Option 1">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a:off x="1388753" y="4629155"/>
            <a:ext cx="7239318" cy="19050"/>
          </a:xfrm>
          <a:custGeom>
            <a:avLst/>
            <a:gdLst/>
            <a:ahLst/>
            <a:cxnLst/>
            <a:rect l="l" t="t" r="r" b="b"/>
            <a:pathLst>
              <a:path w="14478635" h="38100" extrusionOk="0">
                <a:moveTo>
                  <a:pt x="0" y="38090"/>
                </a:moveTo>
                <a:lnTo>
                  <a:pt x="14478064"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pic>
        <p:nvPicPr>
          <p:cNvPr id="52" name="Google Shape;52;p13"/>
          <p:cNvPicPr preferRelativeResize="0"/>
          <p:nvPr/>
        </p:nvPicPr>
        <p:blipFill rotWithShape="1">
          <a:blip r:embed="rId2">
            <a:alphaModFix/>
          </a:blip>
          <a:srcRect/>
          <a:stretch/>
        </p:blipFill>
        <p:spPr>
          <a:xfrm>
            <a:off x="546100" y="4479169"/>
            <a:ext cx="543877" cy="338074"/>
          </a:xfrm>
          <a:prstGeom prst="rect">
            <a:avLst/>
          </a:prstGeom>
          <a:noFill/>
          <a:ln>
            <a:noFill/>
          </a:ln>
        </p:spPr>
      </p:pic>
      <p:pic>
        <p:nvPicPr>
          <p:cNvPr id="53" name="Google Shape;53;p13"/>
          <p:cNvPicPr preferRelativeResize="0"/>
          <p:nvPr/>
        </p:nvPicPr>
        <p:blipFill rotWithShape="1">
          <a:blip r:embed="rId3">
            <a:alphaModFix/>
          </a:blip>
          <a:srcRect/>
          <a:stretch/>
        </p:blipFill>
        <p:spPr>
          <a:xfrm>
            <a:off x="8936228" y="0"/>
            <a:ext cx="207573" cy="5143501"/>
          </a:xfrm>
          <a:prstGeom prst="rect">
            <a:avLst/>
          </a:prstGeom>
          <a:noFill/>
          <a:ln>
            <a:noFill/>
          </a:ln>
        </p:spPr>
      </p:pic>
      <p:sp>
        <p:nvSpPr>
          <p:cNvPr id="54" name="Google Shape;54;p13"/>
          <p:cNvSpPr/>
          <p:nvPr/>
        </p:nvSpPr>
        <p:spPr>
          <a:xfrm>
            <a:off x="667612" y="4645144"/>
            <a:ext cx="260985" cy="172402"/>
          </a:xfrm>
          <a:custGeom>
            <a:avLst/>
            <a:gdLst/>
            <a:ahLst/>
            <a:cxnLst/>
            <a:rect l="l" t="t" r="r" b="b"/>
            <a:pathLst>
              <a:path w="521969" h="344804" extrusionOk="0">
                <a:moveTo>
                  <a:pt x="482945" y="311436"/>
                </a:moveTo>
                <a:lnTo>
                  <a:pt x="120829" y="311436"/>
                </a:lnTo>
                <a:lnTo>
                  <a:pt x="130936" y="319574"/>
                </a:lnTo>
                <a:lnTo>
                  <a:pt x="139768" y="327770"/>
                </a:lnTo>
                <a:lnTo>
                  <a:pt x="147386" y="335991"/>
                </a:lnTo>
                <a:lnTo>
                  <a:pt x="153849" y="344198"/>
                </a:lnTo>
                <a:lnTo>
                  <a:pt x="521514" y="344198"/>
                </a:lnTo>
                <a:lnTo>
                  <a:pt x="490361" y="317258"/>
                </a:lnTo>
                <a:lnTo>
                  <a:pt x="482945" y="311436"/>
                </a:lnTo>
                <a:close/>
              </a:path>
              <a:path w="521969" h="344804" extrusionOk="0">
                <a:moveTo>
                  <a:pt x="336399" y="0"/>
                </a:moveTo>
                <a:lnTo>
                  <a:pt x="295106" y="830"/>
                </a:lnTo>
                <a:lnTo>
                  <a:pt x="250348" y="4987"/>
                </a:lnTo>
                <a:lnTo>
                  <a:pt x="204062" y="12523"/>
                </a:lnTo>
                <a:lnTo>
                  <a:pt x="158185" y="23490"/>
                </a:lnTo>
                <a:lnTo>
                  <a:pt x="114654" y="37940"/>
                </a:lnTo>
                <a:lnTo>
                  <a:pt x="75407" y="55924"/>
                </a:lnTo>
                <a:lnTo>
                  <a:pt x="42381" y="77496"/>
                </a:lnTo>
                <a:lnTo>
                  <a:pt x="2740" y="131606"/>
                </a:lnTo>
                <a:lnTo>
                  <a:pt x="0" y="164250"/>
                </a:lnTo>
                <a:lnTo>
                  <a:pt x="11228" y="200688"/>
                </a:lnTo>
                <a:lnTo>
                  <a:pt x="30588" y="230246"/>
                </a:lnTo>
                <a:lnTo>
                  <a:pt x="57329" y="258935"/>
                </a:lnTo>
                <a:lnTo>
                  <a:pt x="88452" y="286219"/>
                </a:lnTo>
                <a:lnTo>
                  <a:pt x="120956" y="311560"/>
                </a:lnTo>
                <a:lnTo>
                  <a:pt x="482945" y="311436"/>
                </a:lnTo>
                <a:lnTo>
                  <a:pt x="454739" y="289292"/>
                </a:lnTo>
                <a:lnTo>
                  <a:pt x="413624" y="260039"/>
                </a:lnTo>
                <a:lnTo>
                  <a:pt x="365993" y="229238"/>
                </a:lnTo>
                <a:lnTo>
                  <a:pt x="310821" y="196625"/>
                </a:lnTo>
                <a:lnTo>
                  <a:pt x="268127" y="168664"/>
                </a:lnTo>
                <a:lnTo>
                  <a:pt x="238210" y="140195"/>
                </a:lnTo>
                <a:lnTo>
                  <a:pt x="223541" y="112044"/>
                </a:lnTo>
                <a:lnTo>
                  <a:pt x="226588" y="85036"/>
                </a:lnTo>
                <a:lnTo>
                  <a:pt x="295708" y="37751"/>
                </a:lnTo>
                <a:lnTo>
                  <a:pt x="335507" y="26081"/>
                </a:lnTo>
                <a:lnTo>
                  <a:pt x="369876" y="20606"/>
                </a:lnTo>
                <a:lnTo>
                  <a:pt x="382219" y="17570"/>
                </a:lnTo>
                <a:lnTo>
                  <a:pt x="387275" y="12047"/>
                </a:lnTo>
                <a:lnTo>
                  <a:pt x="384235" y="6263"/>
                </a:lnTo>
                <a:lnTo>
                  <a:pt x="372289" y="2444"/>
                </a:lnTo>
                <a:lnTo>
                  <a:pt x="33639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sp>
        <p:nvSpPr>
          <p:cNvPr id="55" name="Google Shape;55;p13"/>
          <p:cNvSpPr txBox="1">
            <a:spLocks noGrp="1"/>
          </p:cNvSpPr>
          <p:nvPr>
            <p:ph type="title"/>
          </p:nvPr>
        </p:nvSpPr>
        <p:spPr>
          <a:xfrm>
            <a:off x="1411200" y="552450"/>
            <a:ext cx="6477900" cy="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2300" b="1" i="0">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6" name="Google Shape;56;p13"/>
          <p:cNvSpPr txBox="1">
            <a:spLocks noGrp="1"/>
          </p:cNvSpPr>
          <p:nvPr>
            <p:ph type="body" idx="1"/>
          </p:nvPr>
        </p:nvSpPr>
        <p:spPr>
          <a:xfrm>
            <a:off x="1411200" y="1821149"/>
            <a:ext cx="7216800" cy="1969800"/>
          </a:xfrm>
          <a:prstGeom prst="rect">
            <a:avLst/>
          </a:prstGeom>
          <a:noFill/>
          <a:ln>
            <a:noFill/>
          </a:ln>
        </p:spPr>
        <p:txBody>
          <a:bodyPr spcFirstLastPara="1" wrap="square" lIns="45725" tIns="45725" rIns="45725" bIns="45725" anchor="t" anchorCtr="0">
            <a:noAutofit/>
          </a:bodyPr>
          <a:lstStyle>
            <a:lvl1pPr marL="457200" lvl="0" indent="-285750" algn="l">
              <a:lnSpc>
                <a:spcPct val="100000"/>
              </a:lnSpc>
              <a:spcBef>
                <a:spcPts val="0"/>
              </a:spcBef>
              <a:spcAft>
                <a:spcPts val="0"/>
              </a:spcAft>
              <a:buSzPts val="900"/>
              <a:buFont typeface="Arial"/>
              <a:buChar char="●"/>
              <a:defRPr sz="1500">
                <a:latin typeface="Arial"/>
                <a:ea typeface="Arial"/>
                <a:cs typeface="Arial"/>
                <a:sym typeface="Arial"/>
              </a:defRPr>
            </a:lvl1pPr>
            <a:lvl2pPr marL="914400" lvl="1" indent="-273050" algn="l">
              <a:lnSpc>
                <a:spcPct val="100000"/>
              </a:lnSpc>
              <a:spcBef>
                <a:spcPts val="800"/>
              </a:spcBef>
              <a:spcAft>
                <a:spcPts val="0"/>
              </a:spcAft>
              <a:buSzPts val="700"/>
              <a:buFont typeface="Calibri"/>
              <a:buChar char="○"/>
              <a:defRPr/>
            </a:lvl2pPr>
            <a:lvl3pPr marL="1371600" lvl="2" indent="-273050" algn="l">
              <a:lnSpc>
                <a:spcPct val="100000"/>
              </a:lnSpc>
              <a:spcBef>
                <a:spcPts val="800"/>
              </a:spcBef>
              <a:spcAft>
                <a:spcPts val="0"/>
              </a:spcAft>
              <a:buSzPts val="700"/>
              <a:buFont typeface="Calibri"/>
              <a:buChar char="■"/>
              <a:defRPr/>
            </a:lvl3pPr>
            <a:lvl4pPr marL="1828800" lvl="3" indent="-273050" algn="l">
              <a:lnSpc>
                <a:spcPct val="100000"/>
              </a:lnSpc>
              <a:spcBef>
                <a:spcPts val="800"/>
              </a:spcBef>
              <a:spcAft>
                <a:spcPts val="0"/>
              </a:spcAft>
              <a:buSzPts val="700"/>
              <a:buFont typeface="Calibri"/>
              <a:buChar char="●"/>
              <a:defRPr/>
            </a:lvl4pPr>
            <a:lvl5pPr marL="2286000" lvl="4" indent="-273050" algn="l">
              <a:lnSpc>
                <a:spcPct val="100000"/>
              </a:lnSpc>
              <a:spcBef>
                <a:spcPts val="800"/>
              </a:spcBef>
              <a:spcAft>
                <a:spcPts val="0"/>
              </a:spcAft>
              <a:buSzPts val="700"/>
              <a:buFont typeface="Calibri"/>
              <a:buChar char="○"/>
              <a:defRPr/>
            </a:lvl5pPr>
            <a:lvl6pPr marL="2743200" lvl="5" indent="-273050" algn="l">
              <a:lnSpc>
                <a:spcPct val="100000"/>
              </a:lnSpc>
              <a:spcBef>
                <a:spcPts val="800"/>
              </a:spcBef>
              <a:spcAft>
                <a:spcPts val="0"/>
              </a:spcAft>
              <a:buSzPts val="700"/>
              <a:buFont typeface="Calibri"/>
              <a:buChar char="■"/>
              <a:defRPr/>
            </a:lvl6pPr>
            <a:lvl7pPr marL="3200400" lvl="6" indent="-273050" algn="l">
              <a:lnSpc>
                <a:spcPct val="100000"/>
              </a:lnSpc>
              <a:spcBef>
                <a:spcPts val="800"/>
              </a:spcBef>
              <a:spcAft>
                <a:spcPts val="0"/>
              </a:spcAft>
              <a:buSzPts val="700"/>
              <a:buFont typeface="Calibri"/>
              <a:buChar char="●"/>
              <a:defRPr/>
            </a:lvl7pPr>
            <a:lvl8pPr marL="3657600" lvl="7" indent="-273050" algn="l">
              <a:lnSpc>
                <a:spcPct val="100000"/>
              </a:lnSpc>
              <a:spcBef>
                <a:spcPts val="800"/>
              </a:spcBef>
              <a:spcAft>
                <a:spcPts val="0"/>
              </a:spcAft>
              <a:buSzPts val="700"/>
              <a:buFont typeface="Calibri"/>
              <a:buChar char="○"/>
              <a:defRPr/>
            </a:lvl8pPr>
            <a:lvl9pPr marL="4114800" lvl="8" indent="-273050" algn="l">
              <a:lnSpc>
                <a:spcPct val="100000"/>
              </a:lnSpc>
              <a:spcBef>
                <a:spcPts val="800"/>
              </a:spcBef>
              <a:spcAft>
                <a:spcPts val="800"/>
              </a:spcAft>
              <a:buSzPts val="700"/>
              <a:buFont typeface="Calibri"/>
              <a:buChar char="■"/>
              <a:defRPr/>
            </a:lvl9pPr>
          </a:lstStyle>
          <a:p>
            <a:endParaRPr/>
          </a:p>
        </p:txBody>
      </p:sp>
      <p:sp>
        <p:nvSpPr>
          <p:cNvPr id="57" name="Google Shape;57;p13"/>
          <p:cNvSpPr txBox="1">
            <a:spLocks noGrp="1"/>
          </p:cNvSpPr>
          <p:nvPr>
            <p:ph type="sldNum" idx="12"/>
          </p:nvPr>
        </p:nvSpPr>
        <p:spPr>
          <a:xfrm>
            <a:off x="6583681" y="4783455"/>
            <a:ext cx="2103000" cy="2154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ransition Slide">
  <p:cSld name="Transition Slide">
    <p:spTree>
      <p:nvGrpSpPr>
        <p:cNvPr id="1" name="Shape 58"/>
        <p:cNvGrpSpPr/>
        <p:nvPr/>
      </p:nvGrpSpPr>
      <p:grpSpPr>
        <a:xfrm>
          <a:off x="0" y="0"/>
          <a:ext cx="0" cy="0"/>
          <a:chOff x="0" y="0"/>
          <a:chExt cx="0" cy="0"/>
        </a:xfrm>
      </p:grpSpPr>
      <p:grpSp>
        <p:nvGrpSpPr>
          <p:cNvPr id="59" name="Google Shape;59;p14"/>
          <p:cNvGrpSpPr/>
          <p:nvPr/>
        </p:nvGrpSpPr>
        <p:grpSpPr>
          <a:xfrm>
            <a:off x="8085770" y="514351"/>
            <a:ext cx="543877" cy="338376"/>
            <a:chOff x="16108044" y="690652"/>
            <a:chExt cx="1087754" cy="676751"/>
          </a:xfrm>
        </p:grpSpPr>
        <p:pic>
          <p:nvPicPr>
            <p:cNvPr id="60" name="Google Shape;60;p14"/>
            <p:cNvPicPr preferRelativeResize="0"/>
            <p:nvPr/>
          </p:nvPicPr>
          <p:blipFill rotWithShape="1">
            <a:blip r:embed="rId2">
              <a:alphaModFix/>
            </a:blip>
            <a:srcRect/>
            <a:stretch/>
          </p:blipFill>
          <p:spPr>
            <a:xfrm>
              <a:off x="16108044" y="690652"/>
              <a:ext cx="1087754" cy="676135"/>
            </a:xfrm>
            <a:prstGeom prst="rect">
              <a:avLst/>
            </a:prstGeom>
            <a:noFill/>
            <a:ln>
              <a:noFill/>
            </a:ln>
          </p:spPr>
        </p:pic>
        <p:sp>
          <p:nvSpPr>
            <p:cNvPr id="61" name="Google Shape;61;p14"/>
            <p:cNvSpPr/>
            <p:nvPr/>
          </p:nvSpPr>
          <p:spPr>
            <a:xfrm>
              <a:off x="16351069" y="1022598"/>
              <a:ext cx="521969" cy="344805"/>
            </a:xfrm>
            <a:custGeom>
              <a:avLst/>
              <a:gdLst/>
              <a:ahLst/>
              <a:cxnLst/>
              <a:rect l="l" t="t" r="r" b="b"/>
              <a:pathLst>
                <a:path w="521969" h="344805" extrusionOk="0">
                  <a:moveTo>
                    <a:pt x="482943" y="311422"/>
                  </a:moveTo>
                  <a:lnTo>
                    <a:pt x="120829" y="311422"/>
                  </a:lnTo>
                  <a:lnTo>
                    <a:pt x="130936" y="319560"/>
                  </a:lnTo>
                  <a:lnTo>
                    <a:pt x="139768" y="327757"/>
                  </a:lnTo>
                  <a:lnTo>
                    <a:pt x="147386" y="335979"/>
                  </a:lnTo>
                  <a:lnTo>
                    <a:pt x="153849" y="344188"/>
                  </a:lnTo>
                  <a:lnTo>
                    <a:pt x="521514" y="344188"/>
                  </a:lnTo>
                  <a:lnTo>
                    <a:pt x="490361" y="317246"/>
                  </a:lnTo>
                  <a:lnTo>
                    <a:pt x="482943" y="311422"/>
                  </a:lnTo>
                  <a:close/>
                </a:path>
                <a:path w="521969" h="344805" extrusionOk="0">
                  <a:moveTo>
                    <a:pt x="336399" y="0"/>
                  </a:moveTo>
                  <a:lnTo>
                    <a:pt x="295106" y="829"/>
                  </a:lnTo>
                  <a:lnTo>
                    <a:pt x="250348" y="4986"/>
                  </a:lnTo>
                  <a:lnTo>
                    <a:pt x="204062" y="12521"/>
                  </a:lnTo>
                  <a:lnTo>
                    <a:pt x="158185" y="23486"/>
                  </a:lnTo>
                  <a:lnTo>
                    <a:pt x="114654" y="37934"/>
                  </a:lnTo>
                  <a:lnTo>
                    <a:pt x="75407" y="55917"/>
                  </a:lnTo>
                  <a:lnTo>
                    <a:pt x="42381" y="77487"/>
                  </a:lnTo>
                  <a:lnTo>
                    <a:pt x="2740" y="131596"/>
                  </a:lnTo>
                  <a:lnTo>
                    <a:pt x="0" y="164239"/>
                  </a:lnTo>
                  <a:lnTo>
                    <a:pt x="11228" y="200678"/>
                  </a:lnTo>
                  <a:lnTo>
                    <a:pt x="30588" y="230241"/>
                  </a:lnTo>
                  <a:lnTo>
                    <a:pt x="57329" y="258930"/>
                  </a:lnTo>
                  <a:lnTo>
                    <a:pt x="88452" y="286214"/>
                  </a:lnTo>
                  <a:lnTo>
                    <a:pt x="120956" y="311562"/>
                  </a:lnTo>
                  <a:lnTo>
                    <a:pt x="120829" y="311422"/>
                  </a:lnTo>
                  <a:lnTo>
                    <a:pt x="482943" y="311422"/>
                  </a:lnTo>
                  <a:lnTo>
                    <a:pt x="454739" y="289280"/>
                  </a:lnTo>
                  <a:lnTo>
                    <a:pt x="413624" y="260029"/>
                  </a:lnTo>
                  <a:lnTo>
                    <a:pt x="365993" y="229232"/>
                  </a:lnTo>
                  <a:lnTo>
                    <a:pt x="310821" y="196627"/>
                  </a:lnTo>
                  <a:lnTo>
                    <a:pt x="268127" y="168666"/>
                  </a:lnTo>
                  <a:lnTo>
                    <a:pt x="238210" y="140196"/>
                  </a:lnTo>
                  <a:lnTo>
                    <a:pt x="223541" y="112043"/>
                  </a:lnTo>
                  <a:lnTo>
                    <a:pt x="226588" y="85032"/>
                  </a:lnTo>
                  <a:lnTo>
                    <a:pt x="295708" y="37737"/>
                  </a:lnTo>
                  <a:lnTo>
                    <a:pt x="335507" y="26078"/>
                  </a:lnTo>
                  <a:lnTo>
                    <a:pt x="369876" y="20592"/>
                  </a:lnTo>
                  <a:lnTo>
                    <a:pt x="382219" y="17565"/>
                  </a:lnTo>
                  <a:lnTo>
                    <a:pt x="387275" y="12047"/>
                  </a:lnTo>
                  <a:lnTo>
                    <a:pt x="384235" y="6263"/>
                  </a:lnTo>
                  <a:lnTo>
                    <a:pt x="372289" y="2444"/>
                  </a:lnTo>
                  <a:lnTo>
                    <a:pt x="33639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grpSp>
      <p:sp>
        <p:nvSpPr>
          <p:cNvPr id="62" name="Google Shape;62;p14"/>
          <p:cNvSpPr/>
          <p:nvPr/>
        </p:nvSpPr>
        <p:spPr>
          <a:xfrm>
            <a:off x="514349" y="514352"/>
            <a:ext cx="7219950" cy="0"/>
          </a:xfrm>
          <a:custGeom>
            <a:avLst/>
            <a:gdLst/>
            <a:ahLst/>
            <a:cxnLst/>
            <a:rect l="l" t="t" r="r" b="b"/>
            <a:pathLst>
              <a:path w="14439900" h="120000" extrusionOk="0">
                <a:moveTo>
                  <a:pt x="0" y="0"/>
                </a:moveTo>
                <a:lnTo>
                  <a:pt x="14439829"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sp>
        <p:nvSpPr>
          <p:cNvPr id="63" name="Google Shape;63;p14"/>
          <p:cNvSpPr/>
          <p:nvPr/>
        </p:nvSpPr>
        <p:spPr>
          <a:xfrm>
            <a:off x="1409701" y="4667250"/>
            <a:ext cx="7219950" cy="0"/>
          </a:xfrm>
          <a:custGeom>
            <a:avLst/>
            <a:gdLst/>
            <a:ahLst/>
            <a:cxnLst/>
            <a:rect l="l" t="t" r="r" b="b"/>
            <a:pathLst>
              <a:path w="14439900" h="120000" extrusionOk="0">
                <a:moveTo>
                  <a:pt x="0" y="0"/>
                </a:moveTo>
                <a:lnTo>
                  <a:pt x="14439829"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sp>
        <p:nvSpPr>
          <p:cNvPr id="64" name="Google Shape;64;p14"/>
          <p:cNvSpPr txBox="1">
            <a:spLocks noGrp="1"/>
          </p:cNvSpPr>
          <p:nvPr>
            <p:ph type="title"/>
          </p:nvPr>
        </p:nvSpPr>
        <p:spPr>
          <a:xfrm>
            <a:off x="514349" y="1352549"/>
            <a:ext cx="8115300" cy="2781300"/>
          </a:xfrm>
          <a:prstGeom prst="rect">
            <a:avLst/>
          </a:prstGeom>
          <a:noFill/>
          <a:ln>
            <a:noFill/>
          </a:ln>
        </p:spPr>
        <p:txBody>
          <a:bodyPr spcFirstLastPara="1" wrap="square" lIns="45725" tIns="45725" rIns="45725" bIns="45725" anchor="ctr" anchorCtr="0">
            <a:noAutofit/>
          </a:bodyPr>
          <a:lstStyle>
            <a:lvl1pPr lvl="0" algn="ctr">
              <a:lnSpc>
                <a:spcPct val="100000"/>
              </a:lnSpc>
              <a:spcBef>
                <a:spcPts val="0"/>
              </a:spcBef>
              <a:spcAft>
                <a:spcPts val="0"/>
              </a:spcAft>
              <a:buClr>
                <a:schemeClr val="dk1"/>
              </a:buClr>
              <a:buSzPts val="2300"/>
              <a:buFont typeface="Arial"/>
              <a:buNone/>
              <a:defRPr sz="2500">
                <a:latin typeface="Arial"/>
                <a:ea typeface="Arial"/>
                <a:cs typeface="Arial"/>
                <a:sym typeface="Arial"/>
              </a:defRPr>
            </a:lvl1pPr>
            <a:lvl2pPr lvl="1" algn="l">
              <a:lnSpc>
                <a:spcPct val="100000"/>
              </a:lnSpc>
              <a:spcBef>
                <a:spcPts val="0"/>
              </a:spcBef>
              <a:spcAft>
                <a:spcPts val="0"/>
              </a:spcAft>
              <a:buClr>
                <a:schemeClr val="lt1"/>
              </a:buClr>
              <a:buSzPts val="2400"/>
              <a:buNone/>
              <a:defRPr sz="2400">
                <a:solidFill>
                  <a:schemeClr val="lt1"/>
                </a:solidFill>
              </a:defRPr>
            </a:lvl2pPr>
            <a:lvl3pPr lvl="2" algn="l">
              <a:lnSpc>
                <a:spcPct val="100000"/>
              </a:lnSpc>
              <a:spcBef>
                <a:spcPts val="0"/>
              </a:spcBef>
              <a:spcAft>
                <a:spcPts val="0"/>
              </a:spcAft>
              <a:buClr>
                <a:schemeClr val="lt1"/>
              </a:buClr>
              <a:buSzPts val="2400"/>
              <a:buNone/>
              <a:defRPr sz="2400">
                <a:solidFill>
                  <a:schemeClr val="lt1"/>
                </a:solidFill>
              </a:defRPr>
            </a:lvl3pPr>
            <a:lvl4pPr lvl="3" algn="l">
              <a:lnSpc>
                <a:spcPct val="100000"/>
              </a:lnSpc>
              <a:spcBef>
                <a:spcPts val="0"/>
              </a:spcBef>
              <a:spcAft>
                <a:spcPts val="0"/>
              </a:spcAft>
              <a:buClr>
                <a:schemeClr val="lt1"/>
              </a:buClr>
              <a:buSzPts val="2400"/>
              <a:buNone/>
              <a:defRPr sz="2400">
                <a:solidFill>
                  <a:schemeClr val="lt1"/>
                </a:solidFill>
              </a:defRPr>
            </a:lvl4pPr>
            <a:lvl5pPr lvl="4" algn="l">
              <a:lnSpc>
                <a:spcPct val="100000"/>
              </a:lnSpc>
              <a:spcBef>
                <a:spcPts val="0"/>
              </a:spcBef>
              <a:spcAft>
                <a:spcPts val="0"/>
              </a:spcAft>
              <a:buClr>
                <a:schemeClr val="lt1"/>
              </a:buClr>
              <a:buSzPts val="2400"/>
              <a:buNone/>
              <a:defRPr sz="2400">
                <a:solidFill>
                  <a:schemeClr val="lt1"/>
                </a:solidFill>
              </a:defRPr>
            </a:lvl5pPr>
            <a:lvl6pPr lvl="5" algn="l">
              <a:lnSpc>
                <a:spcPct val="100000"/>
              </a:lnSpc>
              <a:spcBef>
                <a:spcPts val="0"/>
              </a:spcBef>
              <a:spcAft>
                <a:spcPts val="0"/>
              </a:spcAft>
              <a:buClr>
                <a:schemeClr val="lt1"/>
              </a:buClr>
              <a:buSzPts val="2400"/>
              <a:buNone/>
              <a:defRPr sz="2400">
                <a:solidFill>
                  <a:schemeClr val="lt1"/>
                </a:solidFill>
              </a:defRPr>
            </a:lvl6pPr>
            <a:lvl7pPr lvl="6" algn="l">
              <a:lnSpc>
                <a:spcPct val="100000"/>
              </a:lnSpc>
              <a:spcBef>
                <a:spcPts val="0"/>
              </a:spcBef>
              <a:spcAft>
                <a:spcPts val="0"/>
              </a:spcAft>
              <a:buClr>
                <a:schemeClr val="lt1"/>
              </a:buClr>
              <a:buSzPts val="2400"/>
              <a:buNone/>
              <a:defRPr sz="2400">
                <a:solidFill>
                  <a:schemeClr val="lt1"/>
                </a:solidFill>
              </a:defRPr>
            </a:lvl7pPr>
            <a:lvl8pPr lvl="7" algn="l">
              <a:lnSpc>
                <a:spcPct val="100000"/>
              </a:lnSpc>
              <a:spcBef>
                <a:spcPts val="0"/>
              </a:spcBef>
              <a:spcAft>
                <a:spcPts val="0"/>
              </a:spcAft>
              <a:buClr>
                <a:schemeClr val="lt1"/>
              </a:buClr>
              <a:buSzPts val="2400"/>
              <a:buNone/>
              <a:defRPr sz="2400">
                <a:solidFill>
                  <a:schemeClr val="lt1"/>
                </a:solidFill>
              </a:defRPr>
            </a:lvl8pPr>
            <a:lvl9pPr lvl="8" algn="l">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65" name="Google Shape;65;p14"/>
          <p:cNvSpPr txBox="1">
            <a:spLocks noGrp="1"/>
          </p:cNvSpPr>
          <p:nvPr>
            <p:ph type="sldNum" idx="12"/>
          </p:nvPr>
        </p:nvSpPr>
        <p:spPr>
          <a:xfrm>
            <a:off x="6583681" y="4783455"/>
            <a:ext cx="2103000" cy="1386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aculty and Speakers">
  <p:cSld name="Faculty and Speakers">
    <p:spTree>
      <p:nvGrpSpPr>
        <p:cNvPr id="1" name="Shape 66"/>
        <p:cNvGrpSpPr/>
        <p:nvPr/>
      </p:nvGrpSpPr>
      <p:grpSpPr>
        <a:xfrm>
          <a:off x="0" y="0"/>
          <a:ext cx="0" cy="0"/>
          <a:chOff x="0" y="0"/>
          <a:chExt cx="0" cy="0"/>
        </a:xfrm>
      </p:grpSpPr>
      <p:sp>
        <p:nvSpPr>
          <p:cNvPr id="67" name="Google Shape;67;p15"/>
          <p:cNvSpPr txBox="1">
            <a:spLocks noGrp="1"/>
          </p:cNvSpPr>
          <p:nvPr>
            <p:ph type="sldNum" idx="12"/>
          </p:nvPr>
        </p:nvSpPr>
        <p:spPr>
          <a:xfrm>
            <a:off x="6583681" y="4783455"/>
            <a:ext cx="2103000" cy="1386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15"/>
          <p:cNvSpPr/>
          <p:nvPr/>
        </p:nvSpPr>
        <p:spPr>
          <a:xfrm>
            <a:off x="1409701" y="4667250"/>
            <a:ext cx="7219950" cy="0"/>
          </a:xfrm>
          <a:custGeom>
            <a:avLst/>
            <a:gdLst/>
            <a:ahLst/>
            <a:cxnLst/>
            <a:rect l="l" t="t" r="r" b="b"/>
            <a:pathLst>
              <a:path w="14439900" h="120000" extrusionOk="0">
                <a:moveTo>
                  <a:pt x="0" y="0"/>
                </a:moveTo>
                <a:lnTo>
                  <a:pt x="14439829"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sp>
        <p:nvSpPr>
          <p:cNvPr id="69" name="Google Shape;69;p15"/>
          <p:cNvSpPr/>
          <p:nvPr/>
        </p:nvSpPr>
        <p:spPr>
          <a:xfrm>
            <a:off x="514349" y="514352"/>
            <a:ext cx="7219950" cy="0"/>
          </a:xfrm>
          <a:custGeom>
            <a:avLst/>
            <a:gdLst/>
            <a:ahLst/>
            <a:cxnLst/>
            <a:rect l="l" t="t" r="r" b="b"/>
            <a:pathLst>
              <a:path w="14439900" h="120000" extrusionOk="0">
                <a:moveTo>
                  <a:pt x="0" y="0"/>
                </a:moveTo>
                <a:lnTo>
                  <a:pt x="14439829"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grpSp>
        <p:nvGrpSpPr>
          <p:cNvPr id="70" name="Google Shape;70;p15"/>
          <p:cNvGrpSpPr/>
          <p:nvPr/>
        </p:nvGrpSpPr>
        <p:grpSpPr>
          <a:xfrm>
            <a:off x="8085770" y="514351"/>
            <a:ext cx="543877" cy="338376"/>
            <a:chOff x="16108044" y="690652"/>
            <a:chExt cx="1087754" cy="676751"/>
          </a:xfrm>
        </p:grpSpPr>
        <p:pic>
          <p:nvPicPr>
            <p:cNvPr id="71" name="Google Shape;71;p15"/>
            <p:cNvPicPr preferRelativeResize="0"/>
            <p:nvPr/>
          </p:nvPicPr>
          <p:blipFill rotWithShape="1">
            <a:blip r:embed="rId2">
              <a:alphaModFix/>
            </a:blip>
            <a:srcRect/>
            <a:stretch/>
          </p:blipFill>
          <p:spPr>
            <a:xfrm>
              <a:off x="16108044" y="690652"/>
              <a:ext cx="1087754" cy="676135"/>
            </a:xfrm>
            <a:prstGeom prst="rect">
              <a:avLst/>
            </a:prstGeom>
            <a:noFill/>
            <a:ln>
              <a:noFill/>
            </a:ln>
          </p:spPr>
        </p:pic>
        <p:sp>
          <p:nvSpPr>
            <p:cNvPr id="72" name="Google Shape;72;p15"/>
            <p:cNvSpPr/>
            <p:nvPr/>
          </p:nvSpPr>
          <p:spPr>
            <a:xfrm>
              <a:off x="16351069" y="1022598"/>
              <a:ext cx="521969" cy="344805"/>
            </a:xfrm>
            <a:custGeom>
              <a:avLst/>
              <a:gdLst/>
              <a:ahLst/>
              <a:cxnLst/>
              <a:rect l="l" t="t" r="r" b="b"/>
              <a:pathLst>
                <a:path w="521969" h="344805" extrusionOk="0">
                  <a:moveTo>
                    <a:pt x="482943" y="311422"/>
                  </a:moveTo>
                  <a:lnTo>
                    <a:pt x="120829" y="311422"/>
                  </a:lnTo>
                  <a:lnTo>
                    <a:pt x="130936" y="319560"/>
                  </a:lnTo>
                  <a:lnTo>
                    <a:pt x="139768" y="327757"/>
                  </a:lnTo>
                  <a:lnTo>
                    <a:pt x="147386" y="335979"/>
                  </a:lnTo>
                  <a:lnTo>
                    <a:pt x="153849" y="344188"/>
                  </a:lnTo>
                  <a:lnTo>
                    <a:pt x="521514" y="344188"/>
                  </a:lnTo>
                  <a:lnTo>
                    <a:pt x="490361" y="317246"/>
                  </a:lnTo>
                  <a:lnTo>
                    <a:pt x="482943" y="311422"/>
                  </a:lnTo>
                  <a:close/>
                </a:path>
                <a:path w="521969" h="344805" extrusionOk="0">
                  <a:moveTo>
                    <a:pt x="336399" y="0"/>
                  </a:moveTo>
                  <a:lnTo>
                    <a:pt x="295106" y="829"/>
                  </a:lnTo>
                  <a:lnTo>
                    <a:pt x="250348" y="4986"/>
                  </a:lnTo>
                  <a:lnTo>
                    <a:pt x="204062" y="12521"/>
                  </a:lnTo>
                  <a:lnTo>
                    <a:pt x="158185" y="23486"/>
                  </a:lnTo>
                  <a:lnTo>
                    <a:pt x="114654" y="37934"/>
                  </a:lnTo>
                  <a:lnTo>
                    <a:pt x="75407" y="55917"/>
                  </a:lnTo>
                  <a:lnTo>
                    <a:pt x="42381" y="77487"/>
                  </a:lnTo>
                  <a:lnTo>
                    <a:pt x="2740" y="131596"/>
                  </a:lnTo>
                  <a:lnTo>
                    <a:pt x="0" y="164239"/>
                  </a:lnTo>
                  <a:lnTo>
                    <a:pt x="11228" y="200678"/>
                  </a:lnTo>
                  <a:lnTo>
                    <a:pt x="30588" y="230241"/>
                  </a:lnTo>
                  <a:lnTo>
                    <a:pt x="57329" y="258930"/>
                  </a:lnTo>
                  <a:lnTo>
                    <a:pt x="88452" y="286214"/>
                  </a:lnTo>
                  <a:lnTo>
                    <a:pt x="120956" y="311562"/>
                  </a:lnTo>
                  <a:lnTo>
                    <a:pt x="120829" y="311422"/>
                  </a:lnTo>
                  <a:lnTo>
                    <a:pt x="482943" y="311422"/>
                  </a:lnTo>
                  <a:lnTo>
                    <a:pt x="454739" y="289280"/>
                  </a:lnTo>
                  <a:lnTo>
                    <a:pt x="413624" y="260029"/>
                  </a:lnTo>
                  <a:lnTo>
                    <a:pt x="365993" y="229232"/>
                  </a:lnTo>
                  <a:lnTo>
                    <a:pt x="310821" y="196627"/>
                  </a:lnTo>
                  <a:lnTo>
                    <a:pt x="268127" y="168666"/>
                  </a:lnTo>
                  <a:lnTo>
                    <a:pt x="238210" y="140196"/>
                  </a:lnTo>
                  <a:lnTo>
                    <a:pt x="223541" y="112043"/>
                  </a:lnTo>
                  <a:lnTo>
                    <a:pt x="226588" y="85032"/>
                  </a:lnTo>
                  <a:lnTo>
                    <a:pt x="295708" y="37737"/>
                  </a:lnTo>
                  <a:lnTo>
                    <a:pt x="335507" y="26078"/>
                  </a:lnTo>
                  <a:lnTo>
                    <a:pt x="369876" y="20592"/>
                  </a:lnTo>
                  <a:lnTo>
                    <a:pt x="382219" y="17565"/>
                  </a:lnTo>
                  <a:lnTo>
                    <a:pt x="387275" y="12047"/>
                  </a:lnTo>
                  <a:lnTo>
                    <a:pt x="384235" y="6263"/>
                  </a:lnTo>
                  <a:lnTo>
                    <a:pt x="372289" y="2444"/>
                  </a:lnTo>
                  <a:lnTo>
                    <a:pt x="33639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grpSp>
      <p:sp>
        <p:nvSpPr>
          <p:cNvPr id="73" name="Google Shape;73;p15"/>
          <p:cNvSpPr/>
          <p:nvPr/>
        </p:nvSpPr>
        <p:spPr>
          <a:xfrm>
            <a:off x="514349" y="813285"/>
            <a:ext cx="2917800" cy="392400"/>
          </a:xfrm>
          <a:prstGeom prst="rect">
            <a:avLst/>
          </a:prstGeom>
          <a:no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300" b="1" i="0" u="none" strike="noStrike" cap="none">
                <a:solidFill>
                  <a:schemeClr val="dk1"/>
                </a:solidFill>
                <a:latin typeface="Arial"/>
                <a:ea typeface="Arial"/>
                <a:cs typeface="Arial"/>
                <a:sym typeface="Arial"/>
              </a:rPr>
              <a:t>Faculty</a:t>
            </a:r>
            <a:endParaRPr sz="2200" b="1"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Body Option 1 1">
  <p:cSld name="Title and Body Option 1_1">
    <p:bg>
      <p:bgPr>
        <a:solidFill>
          <a:schemeClr val="lt1"/>
        </a:solidFill>
        <a:effectLst/>
      </p:bgPr>
    </p:bg>
    <p:spTree>
      <p:nvGrpSpPr>
        <p:cNvPr id="1" name="Shape 74"/>
        <p:cNvGrpSpPr/>
        <p:nvPr/>
      </p:nvGrpSpPr>
      <p:grpSpPr>
        <a:xfrm>
          <a:off x="0" y="0"/>
          <a:ext cx="0" cy="0"/>
          <a:chOff x="0" y="0"/>
          <a:chExt cx="0" cy="0"/>
        </a:xfrm>
      </p:grpSpPr>
      <p:sp>
        <p:nvSpPr>
          <p:cNvPr id="75" name="Google Shape;75;p16"/>
          <p:cNvSpPr/>
          <p:nvPr/>
        </p:nvSpPr>
        <p:spPr>
          <a:xfrm>
            <a:off x="1388753" y="4629155"/>
            <a:ext cx="7239318" cy="19050"/>
          </a:xfrm>
          <a:custGeom>
            <a:avLst/>
            <a:gdLst/>
            <a:ahLst/>
            <a:cxnLst/>
            <a:rect l="l" t="t" r="r" b="b"/>
            <a:pathLst>
              <a:path w="14478635" h="38100" extrusionOk="0">
                <a:moveTo>
                  <a:pt x="0" y="38090"/>
                </a:moveTo>
                <a:lnTo>
                  <a:pt x="14478064"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pic>
        <p:nvPicPr>
          <p:cNvPr id="76" name="Google Shape;76;p16"/>
          <p:cNvPicPr preferRelativeResize="0"/>
          <p:nvPr/>
        </p:nvPicPr>
        <p:blipFill rotWithShape="1">
          <a:blip r:embed="rId2">
            <a:alphaModFix/>
          </a:blip>
          <a:srcRect/>
          <a:stretch/>
        </p:blipFill>
        <p:spPr>
          <a:xfrm>
            <a:off x="546100" y="4479169"/>
            <a:ext cx="543877" cy="338074"/>
          </a:xfrm>
          <a:prstGeom prst="rect">
            <a:avLst/>
          </a:prstGeom>
          <a:noFill/>
          <a:ln>
            <a:noFill/>
          </a:ln>
        </p:spPr>
      </p:pic>
      <p:pic>
        <p:nvPicPr>
          <p:cNvPr id="77" name="Google Shape;77;p16"/>
          <p:cNvPicPr preferRelativeResize="0"/>
          <p:nvPr/>
        </p:nvPicPr>
        <p:blipFill rotWithShape="1">
          <a:blip r:embed="rId3">
            <a:alphaModFix/>
          </a:blip>
          <a:srcRect/>
          <a:stretch/>
        </p:blipFill>
        <p:spPr>
          <a:xfrm>
            <a:off x="8936228" y="0"/>
            <a:ext cx="207573" cy="5143500"/>
          </a:xfrm>
          <a:prstGeom prst="rect">
            <a:avLst/>
          </a:prstGeom>
          <a:noFill/>
          <a:ln>
            <a:noFill/>
          </a:ln>
        </p:spPr>
      </p:pic>
      <p:sp>
        <p:nvSpPr>
          <p:cNvPr id="78" name="Google Shape;78;p16"/>
          <p:cNvSpPr/>
          <p:nvPr/>
        </p:nvSpPr>
        <p:spPr>
          <a:xfrm>
            <a:off x="667612" y="4645144"/>
            <a:ext cx="260985" cy="172402"/>
          </a:xfrm>
          <a:custGeom>
            <a:avLst/>
            <a:gdLst/>
            <a:ahLst/>
            <a:cxnLst/>
            <a:rect l="l" t="t" r="r" b="b"/>
            <a:pathLst>
              <a:path w="521969" h="344804" extrusionOk="0">
                <a:moveTo>
                  <a:pt x="482945" y="311436"/>
                </a:moveTo>
                <a:lnTo>
                  <a:pt x="120829" y="311436"/>
                </a:lnTo>
                <a:lnTo>
                  <a:pt x="130936" y="319574"/>
                </a:lnTo>
                <a:lnTo>
                  <a:pt x="139768" y="327770"/>
                </a:lnTo>
                <a:lnTo>
                  <a:pt x="147386" y="335991"/>
                </a:lnTo>
                <a:lnTo>
                  <a:pt x="153849" y="344198"/>
                </a:lnTo>
                <a:lnTo>
                  <a:pt x="521514" y="344198"/>
                </a:lnTo>
                <a:lnTo>
                  <a:pt x="490361" y="317258"/>
                </a:lnTo>
                <a:lnTo>
                  <a:pt x="482945" y="311436"/>
                </a:lnTo>
                <a:close/>
              </a:path>
              <a:path w="521969" h="344804" extrusionOk="0">
                <a:moveTo>
                  <a:pt x="336399" y="0"/>
                </a:moveTo>
                <a:lnTo>
                  <a:pt x="295106" y="830"/>
                </a:lnTo>
                <a:lnTo>
                  <a:pt x="250348" y="4987"/>
                </a:lnTo>
                <a:lnTo>
                  <a:pt x="204062" y="12523"/>
                </a:lnTo>
                <a:lnTo>
                  <a:pt x="158185" y="23490"/>
                </a:lnTo>
                <a:lnTo>
                  <a:pt x="114654" y="37940"/>
                </a:lnTo>
                <a:lnTo>
                  <a:pt x="75407" y="55924"/>
                </a:lnTo>
                <a:lnTo>
                  <a:pt x="42381" y="77496"/>
                </a:lnTo>
                <a:lnTo>
                  <a:pt x="2740" y="131606"/>
                </a:lnTo>
                <a:lnTo>
                  <a:pt x="0" y="164250"/>
                </a:lnTo>
                <a:lnTo>
                  <a:pt x="11228" y="200688"/>
                </a:lnTo>
                <a:lnTo>
                  <a:pt x="30588" y="230246"/>
                </a:lnTo>
                <a:lnTo>
                  <a:pt x="57329" y="258935"/>
                </a:lnTo>
                <a:lnTo>
                  <a:pt x="88452" y="286219"/>
                </a:lnTo>
                <a:lnTo>
                  <a:pt x="120956" y="311560"/>
                </a:lnTo>
                <a:lnTo>
                  <a:pt x="482945" y="311436"/>
                </a:lnTo>
                <a:lnTo>
                  <a:pt x="454739" y="289292"/>
                </a:lnTo>
                <a:lnTo>
                  <a:pt x="413624" y="260039"/>
                </a:lnTo>
                <a:lnTo>
                  <a:pt x="365993" y="229238"/>
                </a:lnTo>
                <a:lnTo>
                  <a:pt x="310821" y="196625"/>
                </a:lnTo>
                <a:lnTo>
                  <a:pt x="268127" y="168664"/>
                </a:lnTo>
                <a:lnTo>
                  <a:pt x="238210" y="140195"/>
                </a:lnTo>
                <a:lnTo>
                  <a:pt x="223541" y="112044"/>
                </a:lnTo>
                <a:lnTo>
                  <a:pt x="226588" y="85036"/>
                </a:lnTo>
                <a:lnTo>
                  <a:pt x="295708" y="37751"/>
                </a:lnTo>
                <a:lnTo>
                  <a:pt x="335507" y="26081"/>
                </a:lnTo>
                <a:lnTo>
                  <a:pt x="369876" y="20606"/>
                </a:lnTo>
                <a:lnTo>
                  <a:pt x="382219" y="17570"/>
                </a:lnTo>
                <a:lnTo>
                  <a:pt x="387275" y="12047"/>
                </a:lnTo>
                <a:lnTo>
                  <a:pt x="384235" y="6263"/>
                </a:lnTo>
                <a:lnTo>
                  <a:pt x="372289" y="2444"/>
                </a:lnTo>
                <a:lnTo>
                  <a:pt x="33639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sp>
        <p:nvSpPr>
          <p:cNvPr id="79" name="Google Shape;79;p16"/>
          <p:cNvSpPr txBox="1">
            <a:spLocks noGrp="1"/>
          </p:cNvSpPr>
          <p:nvPr>
            <p:ph type="title"/>
          </p:nvPr>
        </p:nvSpPr>
        <p:spPr>
          <a:xfrm>
            <a:off x="1411200" y="552450"/>
            <a:ext cx="6477600" cy="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700"/>
              <a:buNone/>
              <a:defRPr sz="2300" b="1" i="0">
                <a:solidFill>
                  <a:schemeClr val="dk1"/>
                </a:solidFill>
                <a:latin typeface="Arial"/>
                <a:ea typeface="Arial"/>
                <a:cs typeface="Arial"/>
                <a:sym typeface="Aria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80" name="Google Shape;80;p16"/>
          <p:cNvSpPr txBox="1">
            <a:spLocks noGrp="1"/>
          </p:cNvSpPr>
          <p:nvPr>
            <p:ph type="body" idx="1"/>
          </p:nvPr>
        </p:nvSpPr>
        <p:spPr>
          <a:xfrm>
            <a:off x="1411200" y="1821149"/>
            <a:ext cx="7216800" cy="1969800"/>
          </a:xfrm>
          <a:prstGeom prst="rect">
            <a:avLst/>
          </a:prstGeom>
          <a:noFill/>
          <a:ln>
            <a:noFill/>
          </a:ln>
        </p:spPr>
        <p:txBody>
          <a:bodyPr spcFirstLastPara="1" wrap="square" lIns="45725" tIns="45725" rIns="45725" bIns="45725" anchor="t" anchorCtr="0">
            <a:noAutofit/>
          </a:bodyPr>
          <a:lstStyle>
            <a:lvl1pPr marL="457200" lvl="0" indent="-285750" algn="l">
              <a:lnSpc>
                <a:spcPct val="100000"/>
              </a:lnSpc>
              <a:spcBef>
                <a:spcPts val="0"/>
              </a:spcBef>
              <a:spcAft>
                <a:spcPts val="0"/>
              </a:spcAft>
              <a:buSzPts val="900"/>
              <a:buFont typeface="Arial"/>
              <a:buChar char="●"/>
              <a:defRPr sz="1500">
                <a:latin typeface="Arial"/>
                <a:ea typeface="Arial"/>
                <a:cs typeface="Arial"/>
                <a:sym typeface="Arial"/>
              </a:defRPr>
            </a:lvl1pPr>
            <a:lvl2pPr marL="914400" lvl="1" indent="-273050" algn="l">
              <a:lnSpc>
                <a:spcPct val="100000"/>
              </a:lnSpc>
              <a:spcBef>
                <a:spcPts val="800"/>
              </a:spcBef>
              <a:spcAft>
                <a:spcPts val="0"/>
              </a:spcAft>
              <a:buSzPts val="700"/>
              <a:buFont typeface="Calibri"/>
              <a:buChar char="○"/>
              <a:defRPr/>
            </a:lvl2pPr>
            <a:lvl3pPr marL="1371600" lvl="2" indent="-273050" algn="l">
              <a:lnSpc>
                <a:spcPct val="100000"/>
              </a:lnSpc>
              <a:spcBef>
                <a:spcPts val="800"/>
              </a:spcBef>
              <a:spcAft>
                <a:spcPts val="0"/>
              </a:spcAft>
              <a:buSzPts val="700"/>
              <a:buFont typeface="Calibri"/>
              <a:buChar char="■"/>
              <a:defRPr/>
            </a:lvl3pPr>
            <a:lvl4pPr marL="1828800" lvl="3" indent="-273050" algn="l">
              <a:lnSpc>
                <a:spcPct val="100000"/>
              </a:lnSpc>
              <a:spcBef>
                <a:spcPts val="800"/>
              </a:spcBef>
              <a:spcAft>
                <a:spcPts val="0"/>
              </a:spcAft>
              <a:buSzPts val="700"/>
              <a:buFont typeface="Calibri"/>
              <a:buChar char="●"/>
              <a:defRPr/>
            </a:lvl4pPr>
            <a:lvl5pPr marL="2286000" lvl="4" indent="-273050" algn="l">
              <a:lnSpc>
                <a:spcPct val="100000"/>
              </a:lnSpc>
              <a:spcBef>
                <a:spcPts val="800"/>
              </a:spcBef>
              <a:spcAft>
                <a:spcPts val="0"/>
              </a:spcAft>
              <a:buSzPts val="700"/>
              <a:buFont typeface="Calibri"/>
              <a:buChar char="○"/>
              <a:defRPr/>
            </a:lvl5pPr>
            <a:lvl6pPr marL="2743200" lvl="5" indent="-273050" algn="l">
              <a:lnSpc>
                <a:spcPct val="100000"/>
              </a:lnSpc>
              <a:spcBef>
                <a:spcPts val="800"/>
              </a:spcBef>
              <a:spcAft>
                <a:spcPts val="0"/>
              </a:spcAft>
              <a:buSzPts val="700"/>
              <a:buFont typeface="Calibri"/>
              <a:buChar char="■"/>
              <a:defRPr/>
            </a:lvl6pPr>
            <a:lvl7pPr marL="3200400" lvl="6" indent="-273050" algn="l">
              <a:lnSpc>
                <a:spcPct val="100000"/>
              </a:lnSpc>
              <a:spcBef>
                <a:spcPts val="800"/>
              </a:spcBef>
              <a:spcAft>
                <a:spcPts val="0"/>
              </a:spcAft>
              <a:buSzPts val="700"/>
              <a:buFont typeface="Calibri"/>
              <a:buChar char="●"/>
              <a:defRPr/>
            </a:lvl7pPr>
            <a:lvl8pPr marL="3657600" lvl="7" indent="-273050" algn="l">
              <a:lnSpc>
                <a:spcPct val="100000"/>
              </a:lnSpc>
              <a:spcBef>
                <a:spcPts val="800"/>
              </a:spcBef>
              <a:spcAft>
                <a:spcPts val="0"/>
              </a:spcAft>
              <a:buSzPts val="700"/>
              <a:buFont typeface="Calibri"/>
              <a:buChar char="○"/>
              <a:defRPr/>
            </a:lvl8pPr>
            <a:lvl9pPr marL="4114800" lvl="8" indent="-273050" algn="l">
              <a:lnSpc>
                <a:spcPct val="100000"/>
              </a:lnSpc>
              <a:spcBef>
                <a:spcPts val="800"/>
              </a:spcBef>
              <a:spcAft>
                <a:spcPts val="800"/>
              </a:spcAft>
              <a:buSzPts val="700"/>
              <a:buFont typeface="Calibri"/>
              <a:buChar char="■"/>
              <a:defRPr/>
            </a:lvl9pPr>
          </a:lstStyle>
          <a:p>
            <a:endParaRPr/>
          </a:p>
        </p:txBody>
      </p:sp>
      <p:sp>
        <p:nvSpPr>
          <p:cNvPr id="81" name="Google Shape;81;p16"/>
          <p:cNvSpPr txBox="1">
            <a:spLocks noGrp="1"/>
          </p:cNvSpPr>
          <p:nvPr>
            <p:ph type="sldNum" idx="12"/>
          </p:nvPr>
        </p:nvSpPr>
        <p:spPr>
          <a:xfrm>
            <a:off x="6583681" y="4783455"/>
            <a:ext cx="2103000" cy="1386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and Body Option 1 1 1">
  <p:cSld name="Title and Body Option 1 2">
    <p:bg>
      <p:bgPr>
        <a:solidFill>
          <a:schemeClr val="lt1"/>
        </a:solidFill>
        <a:effectLst/>
      </p:bgPr>
    </p:bg>
    <p:spTree>
      <p:nvGrpSpPr>
        <p:cNvPr id="1" name="Shape 82"/>
        <p:cNvGrpSpPr/>
        <p:nvPr/>
      </p:nvGrpSpPr>
      <p:grpSpPr>
        <a:xfrm>
          <a:off x="0" y="0"/>
          <a:ext cx="0" cy="0"/>
          <a:chOff x="0" y="0"/>
          <a:chExt cx="0" cy="0"/>
        </a:xfrm>
      </p:grpSpPr>
      <p:sp>
        <p:nvSpPr>
          <p:cNvPr id="83" name="Google Shape;83;p17"/>
          <p:cNvSpPr/>
          <p:nvPr/>
        </p:nvSpPr>
        <p:spPr>
          <a:xfrm>
            <a:off x="1388753" y="4629155"/>
            <a:ext cx="7239318" cy="19050"/>
          </a:xfrm>
          <a:custGeom>
            <a:avLst/>
            <a:gdLst/>
            <a:ahLst/>
            <a:cxnLst/>
            <a:rect l="l" t="t" r="r" b="b"/>
            <a:pathLst>
              <a:path w="14478635" h="38100" extrusionOk="0">
                <a:moveTo>
                  <a:pt x="0" y="38090"/>
                </a:moveTo>
                <a:lnTo>
                  <a:pt x="14478064"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pic>
        <p:nvPicPr>
          <p:cNvPr id="84" name="Google Shape;84;p17"/>
          <p:cNvPicPr preferRelativeResize="0"/>
          <p:nvPr/>
        </p:nvPicPr>
        <p:blipFill rotWithShape="1">
          <a:blip r:embed="rId2">
            <a:alphaModFix/>
          </a:blip>
          <a:srcRect/>
          <a:stretch/>
        </p:blipFill>
        <p:spPr>
          <a:xfrm>
            <a:off x="546100" y="4479170"/>
            <a:ext cx="543877" cy="338075"/>
          </a:xfrm>
          <a:prstGeom prst="rect">
            <a:avLst/>
          </a:prstGeom>
          <a:noFill/>
          <a:ln>
            <a:noFill/>
          </a:ln>
        </p:spPr>
      </p:pic>
      <p:pic>
        <p:nvPicPr>
          <p:cNvPr id="85" name="Google Shape;85;p17"/>
          <p:cNvPicPr preferRelativeResize="0"/>
          <p:nvPr/>
        </p:nvPicPr>
        <p:blipFill rotWithShape="1">
          <a:blip r:embed="rId3">
            <a:alphaModFix/>
          </a:blip>
          <a:srcRect/>
          <a:stretch/>
        </p:blipFill>
        <p:spPr>
          <a:xfrm>
            <a:off x="8936228" y="0"/>
            <a:ext cx="207573" cy="5143500"/>
          </a:xfrm>
          <a:prstGeom prst="rect">
            <a:avLst/>
          </a:prstGeom>
          <a:noFill/>
          <a:ln>
            <a:noFill/>
          </a:ln>
        </p:spPr>
      </p:pic>
      <p:sp>
        <p:nvSpPr>
          <p:cNvPr id="86" name="Google Shape;86;p17"/>
          <p:cNvSpPr/>
          <p:nvPr/>
        </p:nvSpPr>
        <p:spPr>
          <a:xfrm>
            <a:off x="667613" y="4645145"/>
            <a:ext cx="260985" cy="172402"/>
          </a:xfrm>
          <a:custGeom>
            <a:avLst/>
            <a:gdLst/>
            <a:ahLst/>
            <a:cxnLst/>
            <a:rect l="l" t="t" r="r" b="b"/>
            <a:pathLst>
              <a:path w="521969" h="344804" extrusionOk="0">
                <a:moveTo>
                  <a:pt x="482945" y="311436"/>
                </a:moveTo>
                <a:lnTo>
                  <a:pt x="120829" y="311436"/>
                </a:lnTo>
                <a:lnTo>
                  <a:pt x="130936" y="319574"/>
                </a:lnTo>
                <a:lnTo>
                  <a:pt x="139768" y="327770"/>
                </a:lnTo>
                <a:lnTo>
                  <a:pt x="147386" y="335991"/>
                </a:lnTo>
                <a:lnTo>
                  <a:pt x="153849" y="344198"/>
                </a:lnTo>
                <a:lnTo>
                  <a:pt x="521514" y="344198"/>
                </a:lnTo>
                <a:lnTo>
                  <a:pt x="490361" y="317258"/>
                </a:lnTo>
                <a:lnTo>
                  <a:pt x="482945" y="311436"/>
                </a:lnTo>
                <a:close/>
              </a:path>
              <a:path w="521969" h="344804" extrusionOk="0">
                <a:moveTo>
                  <a:pt x="336399" y="0"/>
                </a:moveTo>
                <a:lnTo>
                  <a:pt x="295106" y="830"/>
                </a:lnTo>
                <a:lnTo>
                  <a:pt x="250348" y="4987"/>
                </a:lnTo>
                <a:lnTo>
                  <a:pt x="204062" y="12523"/>
                </a:lnTo>
                <a:lnTo>
                  <a:pt x="158185" y="23490"/>
                </a:lnTo>
                <a:lnTo>
                  <a:pt x="114654" y="37940"/>
                </a:lnTo>
                <a:lnTo>
                  <a:pt x="75407" y="55924"/>
                </a:lnTo>
                <a:lnTo>
                  <a:pt x="42381" y="77496"/>
                </a:lnTo>
                <a:lnTo>
                  <a:pt x="2740" y="131606"/>
                </a:lnTo>
                <a:lnTo>
                  <a:pt x="0" y="164250"/>
                </a:lnTo>
                <a:lnTo>
                  <a:pt x="11228" y="200688"/>
                </a:lnTo>
                <a:lnTo>
                  <a:pt x="30588" y="230246"/>
                </a:lnTo>
                <a:lnTo>
                  <a:pt x="57329" y="258935"/>
                </a:lnTo>
                <a:lnTo>
                  <a:pt x="88452" y="286219"/>
                </a:lnTo>
                <a:lnTo>
                  <a:pt x="120956" y="311560"/>
                </a:lnTo>
                <a:lnTo>
                  <a:pt x="482945" y="311436"/>
                </a:lnTo>
                <a:lnTo>
                  <a:pt x="454739" y="289292"/>
                </a:lnTo>
                <a:lnTo>
                  <a:pt x="413624" y="260039"/>
                </a:lnTo>
                <a:lnTo>
                  <a:pt x="365993" y="229238"/>
                </a:lnTo>
                <a:lnTo>
                  <a:pt x="310821" y="196625"/>
                </a:lnTo>
                <a:lnTo>
                  <a:pt x="268127" y="168664"/>
                </a:lnTo>
                <a:lnTo>
                  <a:pt x="238210" y="140195"/>
                </a:lnTo>
                <a:lnTo>
                  <a:pt x="223541" y="112044"/>
                </a:lnTo>
                <a:lnTo>
                  <a:pt x="226588" y="85036"/>
                </a:lnTo>
                <a:lnTo>
                  <a:pt x="295708" y="37751"/>
                </a:lnTo>
                <a:lnTo>
                  <a:pt x="335507" y="26081"/>
                </a:lnTo>
                <a:lnTo>
                  <a:pt x="369876" y="20606"/>
                </a:lnTo>
                <a:lnTo>
                  <a:pt x="382219" y="17570"/>
                </a:lnTo>
                <a:lnTo>
                  <a:pt x="387275" y="12047"/>
                </a:lnTo>
                <a:lnTo>
                  <a:pt x="384235" y="6263"/>
                </a:lnTo>
                <a:lnTo>
                  <a:pt x="372289" y="2444"/>
                </a:lnTo>
                <a:lnTo>
                  <a:pt x="33639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sp>
        <p:nvSpPr>
          <p:cNvPr id="87" name="Google Shape;87;p17"/>
          <p:cNvSpPr txBox="1">
            <a:spLocks noGrp="1"/>
          </p:cNvSpPr>
          <p:nvPr>
            <p:ph type="title"/>
          </p:nvPr>
        </p:nvSpPr>
        <p:spPr>
          <a:xfrm>
            <a:off x="1411200" y="552451"/>
            <a:ext cx="6477900" cy="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500"/>
              <a:buNone/>
              <a:defRPr sz="2300" b="1" i="0">
                <a:solidFill>
                  <a:schemeClr val="dk1"/>
                </a:solidFill>
                <a:latin typeface="Arial"/>
                <a:ea typeface="Arial"/>
                <a:cs typeface="Arial"/>
                <a:sym typeface="Aria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88" name="Google Shape;88;p17"/>
          <p:cNvSpPr txBox="1">
            <a:spLocks noGrp="1"/>
          </p:cNvSpPr>
          <p:nvPr>
            <p:ph type="body" idx="1"/>
          </p:nvPr>
        </p:nvSpPr>
        <p:spPr>
          <a:xfrm>
            <a:off x="1411200" y="1821150"/>
            <a:ext cx="7216800" cy="1969800"/>
          </a:xfrm>
          <a:prstGeom prst="rect">
            <a:avLst/>
          </a:prstGeom>
          <a:noFill/>
          <a:ln>
            <a:noFill/>
          </a:ln>
        </p:spPr>
        <p:txBody>
          <a:bodyPr spcFirstLastPara="1" wrap="square" lIns="68575" tIns="68575" rIns="68575" bIns="68575" anchor="t" anchorCtr="0">
            <a:noAutofit/>
          </a:bodyPr>
          <a:lstStyle>
            <a:lvl1pPr marL="457200" lvl="0" indent="-317500" algn="l">
              <a:lnSpc>
                <a:spcPct val="100000"/>
              </a:lnSpc>
              <a:spcBef>
                <a:spcPts val="0"/>
              </a:spcBef>
              <a:spcAft>
                <a:spcPts val="0"/>
              </a:spcAft>
              <a:buSzPts val="1400"/>
              <a:buChar char="●"/>
              <a:defRPr sz="1500">
                <a:latin typeface="Arial"/>
                <a:ea typeface="Arial"/>
                <a:cs typeface="Arial"/>
                <a:sym typeface="Arial"/>
              </a:defRPr>
            </a:lvl1pPr>
            <a:lvl2pPr marL="914400" lvl="1" indent="-298450" algn="l">
              <a:lnSpc>
                <a:spcPct val="100000"/>
              </a:lnSpc>
              <a:spcBef>
                <a:spcPts val="800"/>
              </a:spcBef>
              <a:spcAft>
                <a:spcPts val="0"/>
              </a:spcAft>
              <a:buSzPts val="1100"/>
              <a:buChar char="○"/>
              <a:defRPr/>
            </a:lvl2pPr>
            <a:lvl3pPr marL="1371600" lvl="2" indent="-298450" algn="l">
              <a:lnSpc>
                <a:spcPct val="100000"/>
              </a:lnSpc>
              <a:spcBef>
                <a:spcPts val="800"/>
              </a:spcBef>
              <a:spcAft>
                <a:spcPts val="0"/>
              </a:spcAft>
              <a:buSzPts val="1100"/>
              <a:buChar char="■"/>
              <a:defRPr/>
            </a:lvl3pPr>
            <a:lvl4pPr marL="1828800" lvl="3" indent="-298450" algn="l">
              <a:lnSpc>
                <a:spcPct val="100000"/>
              </a:lnSpc>
              <a:spcBef>
                <a:spcPts val="800"/>
              </a:spcBef>
              <a:spcAft>
                <a:spcPts val="0"/>
              </a:spcAft>
              <a:buSzPts val="1100"/>
              <a:buChar char="●"/>
              <a:defRPr/>
            </a:lvl4pPr>
            <a:lvl5pPr marL="2286000" lvl="4" indent="-298450" algn="l">
              <a:lnSpc>
                <a:spcPct val="100000"/>
              </a:lnSpc>
              <a:spcBef>
                <a:spcPts val="800"/>
              </a:spcBef>
              <a:spcAft>
                <a:spcPts val="0"/>
              </a:spcAft>
              <a:buSzPts val="1100"/>
              <a:buChar char="○"/>
              <a:defRPr/>
            </a:lvl5pPr>
            <a:lvl6pPr marL="2743200" lvl="5" indent="-298450" algn="l">
              <a:lnSpc>
                <a:spcPct val="100000"/>
              </a:lnSpc>
              <a:spcBef>
                <a:spcPts val="800"/>
              </a:spcBef>
              <a:spcAft>
                <a:spcPts val="0"/>
              </a:spcAft>
              <a:buSzPts val="1100"/>
              <a:buChar char="■"/>
              <a:defRPr/>
            </a:lvl6pPr>
            <a:lvl7pPr marL="3200400" lvl="6" indent="-298450" algn="l">
              <a:lnSpc>
                <a:spcPct val="100000"/>
              </a:lnSpc>
              <a:spcBef>
                <a:spcPts val="800"/>
              </a:spcBef>
              <a:spcAft>
                <a:spcPts val="0"/>
              </a:spcAft>
              <a:buSzPts val="1100"/>
              <a:buChar char="●"/>
              <a:defRPr/>
            </a:lvl7pPr>
            <a:lvl8pPr marL="3657600" lvl="7" indent="-298450" algn="l">
              <a:lnSpc>
                <a:spcPct val="100000"/>
              </a:lnSpc>
              <a:spcBef>
                <a:spcPts val="800"/>
              </a:spcBef>
              <a:spcAft>
                <a:spcPts val="0"/>
              </a:spcAft>
              <a:buSzPts val="1100"/>
              <a:buChar char="○"/>
              <a:defRPr/>
            </a:lvl8pPr>
            <a:lvl9pPr marL="4114800" lvl="8" indent="-298450" algn="l">
              <a:lnSpc>
                <a:spcPct val="100000"/>
              </a:lnSpc>
              <a:spcBef>
                <a:spcPts val="800"/>
              </a:spcBef>
              <a:spcAft>
                <a:spcPts val="800"/>
              </a:spcAft>
              <a:buSzPts val="1100"/>
              <a:buChar char="■"/>
              <a:defRPr/>
            </a:lvl9pPr>
          </a:lstStyle>
          <a:p>
            <a:endParaRPr/>
          </a:p>
        </p:txBody>
      </p:sp>
      <p:sp>
        <p:nvSpPr>
          <p:cNvPr id="89" name="Google Shape;89;p17"/>
          <p:cNvSpPr txBox="1">
            <a:spLocks noGrp="1"/>
          </p:cNvSpPr>
          <p:nvPr>
            <p:ph type="sldNum" idx="12"/>
          </p:nvPr>
        </p:nvSpPr>
        <p:spPr>
          <a:xfrm>
            <a:off x="6583681" y="4783456"/>
            <a:ext cx="21030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SzPts val="900"/>
              <a:buNone/>
              <a:defRPr/>
            </a:lvl1pPr>
            <a:lvl2pPr marL="0" marR="0" lvl="1" indent="0" algn="r">
              <a:lnSpc>
                <a:spcPct val="100000"/>
              </a:lnSpc>
              <a:spcBef>
                <a:spcPts val="0"/>
              </a:spcBef>
              <a:spcAft>
                <a:spcPts val="0"/>
              </a:spcAft>
              <a:buSzPts val="900"/>
              <a:buNone/>
              <a:defRPr/>
            </a:lvl2pPr>
            <a:lvl3pPr marL="0" marR="0" lvl="2" indent="0" algn="r">
              <a:lnSpc>
                <a:spcPct val="100000"/>
              </a:lnSpc>
              <a:spcBef>
                <a:spcPts val="0"/>
              </a:spcBef>
              <a:spcAft>
                <a:spcPts val="0"/>
              </a:spcAft>
              <a:buSzPts val="900"/>
              <a:buNone/>
              <a:defRPr/>
            </a:lvl3pPr>
            <a:lvl4pPr marL="0" marR="0" lvl="3" indent="0" algn="r">
              <a:lnSpc>
                <a:spcPct val="100000"/>
              </a:lnSpc>
              <a:spcBef>
                <a:spcPts val="0"/>
              </a:spcBef>
              <a:spcAft>
                <a:spcPts val="0"/>
              </a:spcAft>
              <a:buSzPts val="900"/>
              <a:buNone/>
              <a:defRPr/>
            </a:lvl4pPr>
            <a:lvl5pPr marL="0" marR="0" lvl="4" indent="0" algn="r">
              <a:lnSpc>
                <a:spcPct val="100000"/>
              </a:lnSpc>
              <a:spcBef>
                <a:spcPts val="0"/>
              </a:spcBef>
              <a:spcAft>
                <a:spcPts val="0"/>
              </a:spcAft>
              <a:buSzPts val="900"/>
              <a:buNone/>
              <a:defRPr/>
            </a:lvl5pPr>
            <a:lvl6pPr marL="0" marR="0" lvl="5" indent="0" algn="r">
              <a:lnSpc>
                <a:spcPct val="100000"/>
              </a:lnSpc>
              <a:spcBef>
                <a:spcPts val="0"/>
              </a:spcBef>
              <a:spcAft>
                <a:spcPts val="0"/>
              </a:spcAft>
              <a:buSzPts val="900"/>
              <a:buNone/>
              <a:defRPr/>
            </a:lvl6pPr>
            <a:lvl7pPr marL="0" marR="0" lvl="6" indent="0" algn="r">
              <a:lnSpc>
                <a:spcPct val="100000"/>
              </a:lnSpc>
              <a:spcBef>
                <a:spcPts val="0"/>
              </a:spcBef>
              <a:spcAft>
                <a:spcPts val="0"/>
              </a:spcAft>
              <a:buSzPts val="900"/>
              <a:buNone/>
              <a:defRPr/>
            </a:lvl7pPr>
            <a:lvl8pPr marL="0" marR="0" lvl="7" indent="0" algn="r">
              <a:lnSpc>
                <a:spcPct val="100000"/>
              </a:lnSpc>
              <a:spcBef>
                <a:spcPts val="0"/>
              </a:spcBef>
              <a:spcAft>
                <a:spcPts val="0"/>
              </a:spcAft>
              <a:buSzPts val="900"/>
              <a:buNone/>
              <a:defRPr/>
            </a:lvl8pPr>
            <a:lvl9pPr marL="0" marR="0" lvl="8" indent="0" algn="r">
              <a:lnSpc>
                <a:spcPct val="100000"/>
              </a:lnSpc>
              <a:spcBef>
                <a:spcPts val="0"/>
              </a:spcBef>
              <a:spcAft>
                <a:spcPts val="0"/>
              </a:spcAft>
              <a:buSzPts val="90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2 Content" type="twoObj">
  <p:cSld name="TWO_OBJECTS">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609600" y="342900"/>
            <a:ext cx="8153400" cy="7431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28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spcBef>
                <a:spcPts val="0"/>
              </a:spcBef>
              <a:spcAft>
                <a:spcPts val="0"/>
              </a:spcAft>
              <a:buSzPts val="2800"/>
              <a:buNone/>
              <a:defRPr/>
            </a:lvl6pPr>
            <a:lvl7pPr lvl="6" algn="l">
              <a:spcBef>
                <a:spcPts val="0"/>
              </a:spcBef>
              <a:spcAft>
                <a:spcPts val="0"/>
              </a:spcAft>
              <a:buSzPts val="2800"/>
              <a:buNone/>
              <a:defRPr/>
            </a:lvl7pPr>
            <a:lvl8pPr lvl="7" algn="l">
              <a:spcBef>
                <a:spcPts val="0"/>
              </a:spcBef>
              <a:spcAft>
                <a:spcPts val="0"/>
              </a:spcAft>
              <a:buSzPts val="2800"/>
              <a:buNone/>
              <a:defRPr/>
            </a:lvl8pPr>
            <a:lvl9pPr lvl="8" algn="l">
              <a:spcBef>
                <a:spcPts val="0"/>
              </a:spcBef>
              <a:spcAft>
                <a:spcPts val="0"/>
              </a:spcAft>
              <a:buSzPts val="2800"/>
              <a:buNone/>
              <a:defRPr/>
            </a:lvl9pPr>
          </a:lstStyle>
          <a:p>
            <a:endParaRPr/>
          </a:p>
        </p:txBody>
      </p:sp>
      <p:sp>
        <p:nvSpPr>
          <p:cNvPr id="92" name="Google Shape;92;p18"/>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rmAutofit/>
          </a:bodyPr>
          <a:lstStyle>
            <a:lvl1pPr marL="457200" lvl="0" indent="-228600" algn="l">
              <a:spcBef>
                <a:spcPts val="700"/>
              </a:spcBef>
              <a:spcAft>
                <a:spcPts val="0"/>
              </a:spcAft>
              <a:buSzPts val="1800"/>
              <a:buNone/>
              <a:defRPr/>
            </a:lvl1pPr>
            <a:lvl2pPr marL="914400" lvl="1" indent="-342900" algn="l">
              <a:spcBef>
                <a:spcPts val="550"/>
              </a:spcBef>
              <a:spcAft>
                <a:spcPts val="0"/>
              </a:spcAft>
              <a:buSzPts val="1800"/>
              <a:buChar char="○"/>
              <a:defRPr/>
            </a:lvl2pPr>
            <a:lvl3pPr marL="1371600" lvl="2" indent="-331469" algn="l">
              <a:spcBef>
                <a:spcPts val="500"/>
              </a:spcBef>
              <a:spcAft>
                <a:spcPts val="0"/>
              </a:spcAft>
              <a:buSzPts val="1620"/>
              <a:buChar char="■"/>
              <a:defRPr/>
            </a:lvl3pPr>
            <a:lvl4pPr marL="1828800" lvl="3" indent="-342900" algn="l">
              <a:spcBef>
                <a:spcPts val="400"/>
              </a:spcBef>
              <a:spcAft>
                <a:spcPts val="0"/>
              </a:spcAft>
              <a:buSzPts val="1800"/>
              <a:buChar char="●"/>
              <a:defRPr/>
            </a:lvl4pPr>
            <a:lvl5pPr marL="2286000" lvl="4" indent="-342900" algn="l">
              <a:spcBef>
                <a:spcPts val="40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1200"/>
              </a:spcBef>
              <a:spcAft>
                <a:spcPts val="0"/>
              </a:spcAft>
              <a:buSzPts val="1800"/>
              <a:buChar char="●"/>
              <a:defRPr/>
            </a:lvl7pPr>
            <a:lvl8pPr marL="3657600" lvl="7" indent="-342900" algn="l">
              <a:spcBef>
                <a:spcPts val="1200"/>
              </a:spcBef>
              <a:spcAft>
                <a:spcPts val="0"/>
              </a:spcAft>
              <a:buSzPts val="1800"/>
              <a:buChar char="○"/>
              <a:defRPr/>
            </a:lvl8pPr>
            <a:lvl9pPr marL="4114800" lvl="8" indent="-342900" algn="l">
              <a:spcBef>
                <a:spcPts val="1200"/>
              </a:spcBef>
              <a:spcAft>
                <a:spcPts val="1200"/>
              </a:spcAft>
              <a:buSzPts val="1800"/>
              <a:buChar char="■"/>
              <a:defRPr/>
            </a:lvl9pPr>
          </a:lstStyle>
          <a:p>
            <a:endParaRPr/>
          </a:p>
        </p:txBody>
      </p:sp>
      <p:sp>
        <p:nvSpPr>
          <p:cNvPr id="93" name="Google Shape;93;p18"/>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rmAutofit/>
          </a:bodyPr>
          <a:lstStyle>
            <a:lvl1pPr marL="457200" lvl="0" indent="-228600" algn="l">
              <a:spcBef>
                <a:spcPts val="700"/>
              </a:spcBef>
              <a:spcAft>
                <a:spcPts val="0"/>
              </a:spcAft>
              <a:buSzPts val="1800"/>
              <a:buNone/>
              <a:defRPr/>
            </a:lvl1pPr>
            <a:lvl2pPr marL="914400" lvl="1" indent="-342900" algn="l">
              <a:spcBef>
                <a:spcPts val="550"/>
              </a:spcBef>
              <a:spcAft>
                <a:spcPts val="0"/>
              </a:spcAft>
              <a:buSzPts val="1800"/>
              <a:buChar char="○"/>
              <a:defRPr/>
            </a:lvl2pPr>
            <a:lvl3pPr marL="1371600" lvl="2" indent="-331469" algn="l">
              <a:spcBef>
                <a:spcPts val="500"/>
              </a:spcBef>
              <a:spcAft>
                <a:spcPts val="0"/>
              </a:spcAft>
              <a:buSzPts val="1620"/>
              <a:buChar char="■"/>
              <a:defRPr/>
            </a:lvl3pPr>
            <a:lvl4pPr marL="1828800" lvl="3" indent="-342900" algn="l">
              <a:spcBef>
                <a:spcPts val="400"/>
              </a:spcBef>
              <a:spcAft>
                <a:spcPts val="0"/>
              </a:spcAft>
              <a:buSzPts val="1800"/>
              <a:buChar char="●"/>
              <a:defRPr/>
            </a:lvl4pPr>
            <a:lvl5pPr marL="2286000" lvl="4" indent="-342900" algn="l">
              <a:spcBef>
                <a:spcPts val="40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1200"/>
              </a:spcBef>
              <a:spcAft>
                <a:spcPts val="0"/>
              </a:spcAft>
              <a:buSzPts val="1800"/>
              <a:buChar char="●"/>
              <a:defRPr/>
            </a:lvl7pPr>
            <a:lvl8pPr marL="3657600" lvl="7" indent="-342900" algn="l">
              <a:spcBef>
                <a:spcPts val="1200"/>
              </a:spcBef>
              <a:spcAft>
                <a:spcPts val="0"/>
              </a:spcAft>
              <a:buSzPts val="1800"/>
              <a:buChar char="○"/>
              <a:defRPr/>
            </a:lvl8pPr>
            <a:lvl9pPr marL="4114800" lvl="8" indent="-342900" algn="l">
              <a:spcBef>
                <a:spcPts val="1200"/>
              </a:spcBef>
              <a:spcAft>
                <a:spcPts val="1200"/>
              </a:spcAft>
              <a:buSzPts val="1800"/>
              <a:buChar char="■"/>
              <a:defRPr/>
            </a:lvl9pPr>
          </a:lstStyle>
          <a:p>
            <a:endParaRPr/>
          </a:p>
        </p:txBody>
      </p:sp>
      <p:sp>
        <p:nvSpPr>
          <p:cNvPr id="94" name="Google Shape;94;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and Content 1">
  <p:cSld name="Title and Content">
    <p:bg>
      <p:bgPr>
        <a:solidFill>
          <a:schemeClr val="lt1"/>
        </a:solidFill>
        <a:effectLst/>
      </p:bgPr>
    </p:bg>
    <p:spTree>
      <p:nvGrpSpPr>
        <p:cNvPr id="1" name="Shape 95"/>
        <p:cNvGrpSpPr/>
        <p:nvPr/>
      </p:nvGrpSpPr>
      <p:grpSpPr>
        <a:xfrm>
          <a:off x="0" y="0"/>
          <a:ext cx="0" cy="0"/>
          <a:chOff x="0" y="0"/>
          <a:chExt cx="0" cy="0"/>
        </a:xfrm>
      </p:grpSpPr>
      <p:sp>
        <p:nvSpPr>
          <p:cNvPr id="96" name="Google Shape;96;p19"/>
          <p:cNvSpPr/>
          <p:nvPr/>
        </p:nvSpPr>
        <p:spPr>
          <a:xfrm>
            <a:off x="1388753" y="4629155"/>
            <a:ext cx="7239318" cy="19050"/>
          </a:xfrm>
          <a:custGeom>
            <a:avLst/>
            <a:gdLst/>
            <a:ahLst/>
            <a:cxnLst/>
            <a:rect l="l" t="t" r="r" b="b"/>
            <a:pathLst>
              <a:path w="14478635" h="38100" extrusionOk="0">
                <a:moveTo>
                  <a:pt x="0" y="38090"/>
                </a:moveTo>
                <a:lnTo>
                  <a:pt x="14478064"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endParaRPr sz="600" b="0" i="0" u="none" strike="noStrike" cap="none">
              <a:solidFill>
                <a:schemeClr val="dk1"/>
              </a:solidFill>
              <a:latin typeface="Calibri"/>
              <a:ea typeface="Calibri"/>
              <a:cs typeface="Calibri"/>
              <a:sym typeface="Calibri"/>
            </a:endParaRPr>
          </a:p>
        </p:txBody>
      </p:sp>
      <p:pic>
        <p:nvPicPr>
          <p:cNvPr id="97" name="Google Shape;97;p19"/>
          <p:cNvPicPr preferRelativeResize="0"/>
          <p:nvPr/>
        </p:nvPicPr>
        <p:blipFill rotWithShape="1">
          <a:blip r:embed="rId2">
            <a:alphaModFix/>
          </a:blip>
          <a:srcRect/>
          <a:stretch/>
        </p:blipFill>
        <p:spPr>
          <a:xfrm>
            <a:off x="546100" y="4479170"/>
            <a:ext cx="543877" cy="338074"/>
          </a:xfrm>
          <a:prstGeom prst="rect">
            <a:avLst/>
          </a:prstGeom>
          <a:noFill/>
          <a:ln>
            <a:noFill/>
          </a:ln>
        </p:spPr>
      </p:pic>
      <p:sp>
        <p:nvSpPr>
          <p:cNvPr id="98" name="Google Shape;98;p19"/>
          <p:cNvSpPr txBox="1">
            <a:spLocks noGrp="1"/>
          </p:cNvSpPr>
          <p:nvPr>
            <p:ph type="title"/>
          </p:nvPr>
        </p:nvSpPr>
        <p:spPr>
          <a:xfrm>
            <a:off x="1106849" y="2127241"/>
            <a:ext cx="6930300" cy="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2300" b="1" i="0">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 name="Google Shape;99;p19"/>
          <p:cNvSpPr txBox="1">
            <a:spLocks noGrp="1"/>
          </p:cNvSpPr>
          <p:nvPr>
            <p:ph type="body" idx="1"/>
          </p:nvPr>
        </p:nvSpPr>
        <p:spPr>
          <a:xfrm>
            <a:off x="457200" y="1183005"/>
            <a:ext cx="8229600" cy="2076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00" name="Google Shape;100;p19"/>
          <p:cNvSpPr txBox="1">
            <a:spLocks noGrp="1"/>
          </p:cNvSpPr>
          <p:nvPr>
            <p:ph type="ftr" idx="11"/>
          </p:nvPr>
        </p:nvSpPr>
        <p:spPr>
          <a:xfrm>
            <a:off x="3108960" y="4783455"/>
            <a:ext cx="2926200" cy="1386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100"/>
              <a:buNone/>
              <a:defRPr sz="11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01" name="Google Shape;101;p19"/>
          <p:cNvSpPr txBox="1">
            <a:spLocks noGrp="1"/>
          </p:cNvSpPr>
          <p:nvPr>
            <p:ph type="dt" idx="10"/>
          </p:nvPr>
        </p:nvSpPr>
        <p:spPr>
          <a:xfrm>
            <a:off x="457200" y="4783455"/>
            <a:ext cx="2103000" cy="1386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11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02" name="Google Shape;102;p19"/>
          <p:cNvSpPr txBox="1">
            <a:spLocks noGrp="1"/>
          </p:cNvSpPr>
          <p:nvPr>
            <p:ph type="sldNum" idx="12"/>
          </p:nvPr>
        </p:nvSpPr>
        <p:spPr>
          <a:xfrm>
            <a:off x="6583681" y="4783455"/>
            <a:ext cx="2103000" cy="2154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3"/>
        <p:cNvGrpSpPr/>
        <p:nvPr/>
      </p:nvGrpSpPr>
      <p:grpSpPr>
        <a:xfrm>
          <a:off x="0" y="0"/>
          <a:ext cx="0" cy="0"/>
          <a:chOff x="0" y="0"/>
          <a:chExt cx="0" cy="0"/>
        </a:xfrm>
      </p:grpSpPr>
      <p:sp>
        <p:nvSpPr>
          <p:cNvPr id="104" name="Google Shape;104;p20"/>
          <p:cNvSpPr/>
          <p:nvPr/>
        </p:nvSpPr>
        <p:spPr>
          <a:xfrm>
            <a:off x="1388753" y="4629155"/>
            <a:ext cx="7239318" cy="19050"/>
          </a:xfrm>
          <a:custGeom>
            <a:avLst/>
            <a:gdLst/>
            <a:ahLst/>
            <a:cxnLst/>
            <a:rect l="l" t="t" r="r" b="b"/>
            <a:pathLst>
              <a:path w="14478635" h="38100" extrusionOk="0">
                <a:moveTo>
                  <a:pt x="0" y="38090"/>
                </a:moveTo>
                <a:lnTo>
                  <a:pt x="14478064"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endParaRPr sz="600" b="0" i="0" u="none" strike="noStrike" cap="none">
              <a:solidFill>
                <a:schemeClr val="dk1"/>
              </a:solidFill>
              <a:latin typeface="Calibri"/>
              <a:ea typeface="Calibri"/>
              <a:cs typeface="Calibri"/>
              <a:sym typeface="Calibri"/>
            </a:endParaRPr>
          </a:p>
        </p:txBody>
      </p:sp>
      <p:pic>
        <p:nvPicPr>
          <p:cNvPr id="105" name="Google Shape;105;p20"/>
          <p:cNvPicPr preferRelativeResize="0"/>
          <p:nvPr/>
        </p:nvPicPr>
        <p:blipFill rotWithShape="1">
          <a:blip r:embed="rId2">
            <a:alphaModFix/>
          </a:blip>
          <a:srcRect/>
          <a:stretch/>
        </p:blipFill>
        <p:spPr>
          <a:xfrm>
            <a:off x="546100" y="4479170"/>
            <a:ext cx="543877" cy="338074"/>
          </a:xfrm>
          <a:prstGeom prst="rect">
            <a:avLst/>
          </a:prstGeom>
          <a:noFill/>
          <a:ln>
            <a:noFill/>
          </a:ln>
        </p:spPr>
      </p:pic>
      <p:sp>
        <p:nvSpPr>
          <p:cNvPr id="106" name="Google Shape;106;p20"/>
          <p:cNvSpPr txBox="1">
            <a:spLocks noGrp="1"/>
          </p:cNvSpPr>
          <p:nvPr>
            <p:ph type="title"/>
          </p:nvPr>
        </p:nvSpPr>
        <p:spPr>
          <a:xfrm>
            <a:off x="1106849" y="2127241"/>
            <a:ext cx="6930300" cy="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2300" b="1" i="0">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 name="Google Shape;107;p20"/>
          <p:cNvSpPr txBox="1">
            <a:spLocks noGrp="1"/>
          </p:cNvSpPr>
          <p:nvPr>
            <p:ph type="body" idx="1"/>
          </p:nvPr>
        </p:nvSpPr>
        <p:spPr>
          <a:xfrm>
            <a:off x="457200" y="1183005"/>
            <a:ext cx="8229600" cy="2076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08" name="Google Shape;108;p20"/>
          <p:cNvSpPr txBox="1">
            <a:spLocks noGrp="1"/>
          </p:cNvSpPr>
          <p:nvPr>
            <p:ph type="ftr" idx="11"/>
          </p:nvPr>
        </p:nvSpPr>
        <p:spPr>
          <a:xfrm>
            <a:off x="3108960" y="4783455"/>
            <a:ext cx="2926200" cy="1386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100"/>
              <a:buNone/>
              <a:defRPr sz="11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09" name="Google Shape;109;p20"/>
          <p:cNvSpPr txBox="1">
            <a:spLocks noGrp="1"/>
          </p:cNvSpPr>
          <p:nvPr>
            <p:ph type="dt" idx="10"/>
          </p:nvPr>
        </p:nvSpPr>
        <p:spPr>
          <a:xfrm>
            <a:off x="457200" y="4783455"/>
            <a:ext cx="2103000" cy="1386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11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10" name="Google Shape;110;p20"/>
          <p:cNvSpPr txBox="1">
            <a:spLocks noGrp="1"/>
          </p:cNvSpPr>
          <p:nvPr>
            <p:ph type="sldNum" idx="12"/>
          </p:nvPr>
        </p:nvSpPr>
        <p:spPr>
          <a:xfrm>
            <a:off x="6583681" y="4783455"/>
            <a:ext cx="2103000" cy="2154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2 Content 1">
  <p:cSld name="TWO_OBJECTS_1">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609600" y="342900"/>
            <a:ext cx="8153400" cy="7431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28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spcBef>
                <a:spcPts val="0"/>
              </a:spcBef>
              <a:spcAft>
                <a:spcPts val="0"/>
              </a:spcAft>
              <a:buSzPts val="2800"/>
              <a:buNone/>
              <a:defRPr/>
            </a:lvl6pPr>
            <a:lvl7pPr lvl="6" algn="l">
              <a:spcBef>
                <a:spcPts val="0"/>
              </a:spcBef>
              <a:spcAft>
                <a:spcPts val="0"/>
              </a:spcAft>
              <a:buSzPts val="2800"/>
              <a:buNone/>
              <a:defRPr/>
            </a:lvl7pPr>
            <a:lvl8pPr lvl="7" algn="l">
              <a:spcBef>
                <a:spcPts val="0"/>
              </a:spcBef>
              <a:spcAft>
                <a:spcPts val="0"/>
              </a:spcAft>
              <a:buSzPts val="2800"/>
              <a:buNone/>
              <a:defRPr/>
            </a:lvl8pPr>
            <a:lvl9pPr lvl="8" algn="l">
              <a:spcBef>
                <a:spcPts val="0"/>
              </a:spcBef>
              <a:spcAft>
                <a:spcPts val="0"/>
              </a:spcAft>
              <a:buSzPts val="2800"/>
              <a:buNone/>
              <a:defRPr/>
            </a:lvl9pPr>
          </a:lstStyle>
          <a:p>
            <a:endParaRPr/>
          </a:p>
        </p:txBody>
      </p:sp>
      <p:sp>
        <p:nvSpPr>
          <p:cNvPr id="113" name="Google Shape;113;p21"/>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rmAutofit/>
          </a:bodyPr>
          <a:lstStyle>
            <a:lvl1pPr marL="457200" lvl="0" indent="-228600" algn="l">
              <a:spcBef>
                <a:spcPts val="700"/>
              </a:spcBef>
              <a:spcAft>
                <a:spcPts val="0"/>
              </a:spcAft>
              <a:buSzPts val="1800"/>
              <a:buNone/>
              <a:defRPr/>
            </a:lvl1pPr>
            <a:lvl2pPr marL="914400" lvl="1" indent="-342900" algn="l">
              <a:spcBef>
                <a:spcPts val="550"/>
              </a:spcBef>
              <a:spcAft>
                <a:spcPts val="0"/>
              </a:spcAft>
              <a:buSzPts val="1800"/>
              <a:buChar char="○"/>
              <a:defRPr/>
            </a:lvl2pPr>
            <a:lvl3pPr marL="1371600" lvl="2" indent="-331469" algn="l">
              <a:spcBef>
                <a:spcPts val="500"/>
              </a:spcBef>
              <a:spcAft>
                <a:spcPts val="0"/>
              </a:spcAft>
              <a:buSzPts val="1620"/>
              <a:buChar char="■"/>
              <a:defRPr/>
            </a:lvl3pPr>
            <a:lvl4pPr marL="1828800" lvl="3" indent="-342900" algn="l">
              <a:spcBef>
                <a:spcPts val="400"/>
              </a:spcBef>
              <a:spcAft>
                <a:spcPts val="0"/>
              </a:spcAft>
              <a:buSzPts val="1800"/>
              <a:buChar char="●"/>
              <a:defRPr/>
            </a:lvl4pPr>
            <a:lvl5pPr marL="2286000" lvl="4" indent="-342900" algn="l">
              <a:spcBef>
                <a:spcPts val="40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1200"/>
              </a:spcBef>
              <a:spcAft>
                <a:spcPts val="0"/>
              </a:spcAft>
              <a:buSzPts val="1800"/>
              <a:buChar char="●"/>
              <a:defRPr/>
            </a:lvl7pPr>
            <a:lvl8pPr marL="3657600" lvl="7" indent="-342900" algn="l">
              <a:spcBef>
                <a:spcPts val="1200"/>
              </a:spcBef>
              <a:spcAft>
                <a:spcPts val="0"/>
              </a:spcAft>
              <a:buSzPts val="1800"/>
              <a:buChar char="○"/>
              <a:defRPr/>
            </a:lvl8pPr>
            <a:lvl9pPr marL="4114800" lvl="8" indent="-342900" algn="l">
              <a:spcBef>
                <a:spcPts val="1200"/>
              </a:spcBef>
              <a:spcAft>
                <a:spcPts val="1200"/>
              </a:spcAft>
              <a:buSzPts val="1800"/>
              <a:buChar char="■"/>
              <a:defRPr/>
            </a:lvl9pPr>
          </a:lstStyle>
          <a:p>
            <a:endParaRPr/>
          </a:p>
        </p:txBody>
      </p:sp>
      <p:sp>
        <p:nvSpPr>
          <p:cNvPr id="114" name="Google Shape;114;p21"/>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rmAutofit/>
          </a:bodyPr>
          <a:lstStyle>
            <a:lvl1pPr marL="457200" lvl="0" indent="-228600" algn="l">
              <a:spcBef>
                <a:spcPts val="700"/>
              </a:spcBef>
              <a:spcAft>
                <a:spcPts val="0"/>
              </a:spcAft>
              <a:buSzPts val="1800"/>
              <a:buNone/>
              <a:defRPr/>
            </a:lvl1pPr>
            <a:lvl2pPr marL="914400" lvl="1" indent="-342900" algn="l">
              <a:spcBef>
                <a:spcPts val="550"/>
              </a:spcBef>
              <a:spcAft>
                <a:spcPts val="0"/>
              </a:spcAft>
              <a:buSzPts val="1800"/>
              <a:buChar char="○"/>
              <a:defRPr/>
            </a:lvl2pPr>
            <a:lvl3pPr marL="1371600" lvl="2" indent="-331469" algn="l">
              <a:spcBef>
                <a:spcPts val="500"/>
              </a:spcBef>
              <a:spcAft>
                <a:spcPts val="0"/>
              </a:spcAft>
              <a:buSzPts val="1620"/>
              <a:buChar char="■"/>
              <a:defRPr/>
            </a:lvl3pPr>
            <a:lvl4pPr marL="1828800" lvl="3" indent="-342900" algn="l">
              <a:spcBef>
                <a:spcPts val="400"/>
              </a:spcBef>
              <a:spcAft>
                <a:spcPts val="0"/>
              </a:spcAft>
              <a:buSzPts val="1800"/>
              <a:buChar char="●"/>
              <a:defRPr/>
            </a:lvl4pPr>
            <a:lvl5pPr marL="2286000" lvl="4" indent="-342900" algn="l">
              <a:spcBef>
                <a:spcPts val="40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1200"/>
              </a:spcBef>
              <a:spcAft>
                <a:spcPts val="0"/>
              </a:spcAft>
              <a:buSzPts val="1800"/>
              <a:buChar char="●"/>
              <a:defRPr/>
            </a:lvl7pPr>
            <a:lvl8pPr marL="3657600" lvl="7" indent="-342900" algn="l">
              <a:spcBef>
                <a:spcPts val="1200"/>
              </a:spcBef>
              <a:spcAft>
                <a:spcPts val="0"/>
              </a:spcAft>
              <a:buSzPts val="1800"/>
              <a:buChar char="○"/>
              <a:defRPr/>
            </a:lvl8pPr>
            <a:lvl9pPr marL="4114800" lvl="8" indent="-342900" algn="l">
              <a:spcBef>
                <a:spcPts val="1200"/>
              </a:spcBef>
              <a:spcAft>
                <a:spcPts val="1200"/>
              </a:spcAft>
              <a:buSzPts val="1800"/>
              <a:buChar char="■"/>
              <a:defRPr/>
            </a:lvl9pPr>
          </a:lstStyle>
          <a:p>
            <a:endParaRPr/>
          </a:p>
        </p:txBody>
      </p:sp>
      <p:sp>
        <p:nvSpPr>
          <p:cNvPr id="115" name="Google Shape;115;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116"/>
        <p:cNvGrpSpPr/>
        <p:nvPr/>
      </p:nvGrpSpPr>
      <p:grpSpPr>
        <a:xfrm>
          <a:off x="0" y="0"/>
          <a:ext cx="0" cy="0"/>
          <a:chOff x="0" y="0"/>
          <a:chExt cx="0" cy="0"/>
        </a:xfrm>
      </p:grpSpPr>
      <p:pic>
        <p:nvPicPr>
          <p:cNvPr id="117" name="Google Shape;117;p22"/>
          <p:cNvPicPr preferRelativeResize="0"/>
          <p:nvPr/>
        </p:nvPicPr>
        <p:blipFill rotWithShape="1">
          <a:blip r:embed="rId2">
            <a:alphaModFix/>
          </a:blip>
          <a:srcRect/>
          <a:stretch/>
        </p:blipFill>
        <p:spPr>
          <a:xfrm>
            <a:off x="6781801" y="-3810"/>
            <a:ext cx="2362200" cy="5147308"/>
          </a:xfrm>
          <a:prstGeom prst="rect">
            <a:avLst/>
          </a:prstGeom>
          <a:noFill/>
          <a:ln>
            <a:noFill/>
          </a:ln>
        </p:spPr>
      </p:pic>
      <p:sp>
        <p:nvSpPr>
          <p:cNvPr id="118" name="Google Shape;118;p22"/>
          <p:cNvSpPr txBox="1">
            <a:spLocks noGrp="1"/>
          </p:cNvSpPr>
          <p:nvPr>
            <p:ph type="title"/>
          </p:nvPr>
        </p:nvSpPr>
        <p:spPr>
          <a:xfrm>
            <a:off x="342900" y="323850"/>
            <a:ext cx="6210300" cy="1982700"/>
          </a:xfrm>
          <a:prstGeom prst="rect">
            <a:avLst/>
          </a:prstGeom>
          <a:noFill/>
          <a:ln>
            <a:noFill/>
          </a:ln>
        </p:spPr>
        <p:txBody>
          <a:bodyPr spcFirstLastPara="1" wrap="square" lIns="45725" tIns="45725" rIns="45725" bIns="45725" anchor="ctr" anchorCtr="0">
            <a:noAutofit/>
          </a:bodyPr>
          <a:lstStyle>
            <a:lvl1pPr lvl="0" algn="ctr">
              <a:lnSpc>
                <a:spcPct val="100000"/>
              </a:lnSpc>
              <a:spcBef>
                <a:spcPts val="0"/>
              </a:spcBef>
              <a:spcAft>
                <a:spcPts val="0"/>
              </a:spcAft>
              <a:buClr>
                <a:schemeClr val="dk1"/>
              </a:buClr>
              <a:buSzPts val="2300"/>
              <a:buFont typeface="Arial"/>
              <a:buNone/>
              <a:defRPr sz="2300">
                <a:latin typeface="Arial"/>
                <a:ea typeface="Arial"/>
                <a:cs typeface="Arial"/>
                <a:sym typeface="Arial"/>
              </a:defRPr>
            </a:lvl1pPr>
            <a:lvl2pPr lvl="1" algn="l">
              <a:lnSpc>
                <a:spcPct val="100000"/>
              </a:lnSpc>
              <a:spcBef>
                <a:spcPts val="0"/>
              </a:spcBef>
              <a:spcAft>
                <a:spcPts val="0"/>
              </a:spcAft>
              <a:buClr>
                <a:schemeClr val="lt1"/>
              </a:buClr>
              <a:buSzPts val="2400"/>
              <a:buNone/>
              <a:defRPr sz="2400">
                <a:solidFill>
                  <a:schemeClr val="lt1"/>
                </a:solidFill>
              </a:defRPr>
            </a:lvl2pPr>
            <a:lvl3pPr lvl="2" algn="l">
              <a:lnSpc>
                <a:spcPct val="100000"/>
              </a:lnSpc>
              <a:spcBef>
                <a:spcPts val="0"/>
              </a:spcBef>
              <a:spcAft>
                <a:spcPts val="0"/>
              </a:spcAft>
              <a:buClr>
                <a:schemeClr val="lt1"/>
              </a:buClr>
              <a:buSzPts val="2400"/>
              <a:buNone/>
              <a:defRPr sz="2400">
                <a:solidFill>
                  <a:schemeClr val="lt1"/>
                </a:solidFill>
              </a:defRPr>
            </a:lvl3pPr>
            <a:lvl4pPr lvl="3" algn="l">
              <a:lnSpc>
                <a:spcPct val="100000"/>
              </a:lnSpc>
              <a:spcBef>
                <a:spcPts val="0"/>
              </a:spcBef>
              <a:spcAft>
                <a:spcPts val="0"/>
              </a:spcAft>
              <a:buClr>
                <a:schemeClr val="lt1"/>
              </a:buClr>
              <a:buSzPts val="2400"/>
              <a:buNone/>
              <a:defRPr sz="2400">
                <a:solidFill>
                  <a:schemeClr val="lt1"/>
                </a:solidFill>
              </a:defRPr>
            </a:lvl4pPr>
            <a:lvl5pPr lvl="4" algn="l">
              <a:lnSpc>
                <a:spcPct val="100000"/>
              </a:lnSpc>
              <a:spcBef>
                <a:spcPts val="0"/>
              </a:spcBef>
              <a:spcAft>
                <a:spcPts val="0"/>
              </a:spcAft>
              <a:buClr>
                <a:schemeClr val="lt1"/>
              </a:buClr>
              <a:buSzPts val="2400"/>
              <a:buNone/>
              <a:defRPr sz="2400">
                <a:solidFill>
                  <a:schemeClr val="lt1"/>
                </a:solidFill>
              </a:defRPr>
            </a:lvl5pPr>
            <a:lvl6pPr lvl="5" algn="l">
              <a:lnSpc>
                <a:spcPct val="100000"/>
              </a:lnSpc>
              <a:spcBef>
                <a:spcPts val="0"/>
              </a:spcBef>
              <a:spcAft>
                <a:spcPts val="0"/>
              </a:spcAft>
              <a:buClr>
                <a:schemeClr val="lt1"/>
              </a:buClr>
              <a:buSzPts val="2400"/>
              <a:buNone/>
              <a:defRPr sz="2400">
                <a:solidFill>
                  <a:schemeClr val="lt1"/>
                </a:solidFill>
              </a:defRPr>
            </a:lvl6pPr>
            <a:lvl7pPr lvl="6" algn="l">
              <a:lnSpc>
                <a:spcPct val="100000"/>
              </a:lnSpc>
              <a:spcBef>
                <a:spcPts val="0"/>
              </a:spcBef>
              <a:spcAft>
                <a:spcPts val="0"/>
              </a:spcAft>
              <a:buClr>
                <a:schemeClr val="lt1"/>
              </a:buClr>
              <a:buSzPts val="2400"/>
              <a:buNone/>
              <a:defRPr sz="2400">
                <a:solidFill>
                  <a:schemeClr val="lt1"/>
                </a:solidFill>
              </a:defRPr>
            </a:lvl7pPr>
            <a:lvl8pPr lvl="7" algn="l">
              <a:lnSpc>
                <a:spcPct val="100000"/>
              </a:lnSpc>
              <a:spcBef>
                <a:spcPts val="0"/>
              </a:spcBef>
              <a:spcAft>
                <a:spcPts val="0"/>
              </a:spcAft>
              <a:buClr>
                <a:schemeClr val="lt1"/>
              </a:buClr>
              <a:buSzPts val="2400"/>
              <a:buNone/>
              <a:defRPr sz="2400">
                <a:solidFill>
                  <a:schemeClr val="lt1"/>
                </a:solidFill>
              </a:defRPr>
            </a:lvl8pPr>
            <a:lvl9pPr lvl="8" algn="l">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19" name="Google Shape;119;p22"/>
          <p:cNvSpPr txBox="1">
            <a:spLocks noGrp="1"/>
          </p:cNvSpPr>
          <p:nvPr>
            <p:ph type="subTitle" idx="1"/>
          </p:nvPr>
        </p:nvSpPr>
        <p:spPr>
          <a:xfrm>
            <a:off x="349827" y="2578504"/>
            <a:ext cx="6210300" cy="1860000"/>
          </a:xfrm>
          <a:prstGeom prst="rect">
            <a:avLst/>
          </a:prstGeom>
          <a:noFill/>
          <a:ln>
            <a:noFill/>
          </a:ln>
        </p:spPr>
        <p:txBody>
          <a:bodyPr spcFirstLastPara="1" wrap="square" lIns="45725" tIns="45725" rIns="45725" bIns="45725" anchor="t" anchorCtr="0">
            <a:noAutofit/>
          </a:bodyPr>
          <a:lstStyle>
            <a:lvl1pPr lvl="0" algn="ctr">
              <a:lnSpc>
                <a:spcPct val="100000"/>
              </a:lnSpc>
              <a:spcBef>
                <a:spcPts val="0"/>
              </a:spcBef>
              <a:spcAft>
                <a:spcPts val="0"/>
              </a:spcAft>
              <a:buSzPts val="1100"/>
              <a:buFont typeface="Arial"/>
              <a:buNone/>
              <a:defRPr sz="1800">
                <a:latin typeface="Arial"/>
                <a:ea typeface="Arial"/>
                <a:cs typeface="Arial"/>
                <a:sym typeface="Arial"/>
              </a:defRPr>
            </a:lvl1pPr>
            <a:lvl2pPr lvl="1" algn="ctr">
              <a:lnSpc>
                <a:spcPct val="100000"/>
              </a:lnSpc>
              <a:spcBef>
                <a:spcPts val="0"/>
              </a:spcBef>
              <a:spcAft>
                <a:spcPts val="0"/>
              </a:spcAft>
              <a:buSzPts val="1100"/>
              <a:buFont typeface="Calibri"/>
              <a:buNone/>
              <a:defRPr sz="1100"/>
            </a:lvl2pPr>
            <a:lvl3pPr lvl="2" algn="ctr">
              <a:lnSpc>
                <a:spcPct val="100000"/>
              </a:lnSpc>
              <a:spcBef>
                <a:spcPts val="0"/>
              </a:spcBef>
              <a:spcAft>
                <a:spcPts val="0"/>
              </a:spcAft>
              <a:buSzPts val="1100"/>
              <a:buFont typeface="Calibri"/>
              <a:buNone/>
              <a:defRPr sz="1100"/>
            </a:lvl3pPr>
            <a:lvl4pPr lvl="3" algn="ctr">
              <a:lnSpc>
                <a:spcPct val="100000"/>
              </a:lnSpc>
              <a:spcBef>
                <a:spcPts val="0"/>
              </a:spcBef>
              <a:spcAft>
                <a:spcPts val="0"/>
              </a:spcAft>
              <a:buSzPts val="1100"/>
              <a:buFont typeface="Calibri"/>
              <a:buNone/>
              <a:defRPr sz="1100"/>
            </a:lvl4pPr>
            <a:lvl5pPr lvl="4" algn="ctr">
              <a:lnSpc>
                <a:spcPct val="100000"/>
              </a:lnSpc>
              <a:spcBef>
                <a:spcPts val="0"/>
              </a:spcBef>
              <a:spcAft>
                <a:spcPts val="0"/>
              </a:spcAft>
              <a:buSzPts val="1100"/>
              <a:buFont typeface="Calibri"/>
              <a:buNone/>
              <a:defRPr sz="1100"/>
            </a:lvl5pPr>
            <a:lvl6pPr lvl="5" algn="ctr">
              <a:lnSpc>
                <a:spcPct val="100000"/>
              </a:lnSpc>
              <a:spcBef>
                <a:spcPts val="0"/>
              </a:spcBef>
              <a:spcAft>
                <a:spcPts val="0"/>
              </a:spcAft>
              <a:buSzPts val="1100"/>
              <a:buFont typeface="Calibri"/>
              <a:buNone/>
              <a:defRPr sz="1100"/>
            </a:lvl6pPr>
            <a:lvl7pPr lvl="6" algn="ctr">
              <a:lnSpc>
                <a:spcPct val="100000"/>
              </a:lnSpc>
              <a:spcBef>
                <a:spcPts val="0"/>
              </a:spcBef>
              <a:spcAft>
                <a:spcPts val="0"/>
              </a:spcAft>
              <a:buSzPts val="1100"/>
              <a:buFont typeface="Calibri"/>
              <a:buNone/>
              <a:defRPr sz="1100"/>
            </a:lvl7pPr>
            <a:lvl8pPr lvl="7" algn="ctr">
              <a:lnSpc>
                <a:spcPct val="100000"/>
              </a:lnSpc>
              <a:spcBef>
                <a:spcPts val="0"/>
              </a:spcBef>
              <a:spcAft>
                <a:spcPts val="0"/>
              </a:spcAft>
              <a:buSzPts val="1100"/>
              <a:buFont typeface="Calibri"/>
              <a:buNone/>
              <a:defRPr sz="1100"/>
            </a:lvl8pPr>
            <a:lvl9pPr lvl="8" algn="ctr">
              <a:lnSpc>
                <a:spcPct val="100000"/>
              </a:lnSpc>
              <a:spcBef>
                <a:spcPts val="0"/>
              </a:spcBef>
              <a:spcAft>
                <a:spcPts val="0"/>
              </a:spcAft>
              <a:buSzPts val="1100"/>
              <a:buFont typeface="Calibri"/>
              <a:buNone/>
              <a:defRPr sz="1100"/>
            </a:lvl9pPr>
          </a:lstStyle>
          <a:p>
            <a:endParaRPr/>
          </a:p>
        </p:txBody>
      </p:sp>
      <p:sp>
        <p:nvSpPr>
          <p:cNvPr id="120" name="Google Shape;120;p22"/>
          <p:cNvSpPr txBox="1">
            <a:spLocks noGrp="1"/>
          </p:cNvSpPr>
          <p:nvPr>
            <p:ph type="sldNum" idx="12"/>
          </p:nvPr>
        </p:nvSpPr>
        <p:spPr>
          <a:xfrm>
            <a:off x="6583681" y="4783455"/>
            <a:ext cx="2103000" cy="1386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and Body Option 1 2">
  <p:cSld name="Title and Body Option 1_2">
    <p:bg>
      <p:bgPr>
        <a:solidFill>
          <a:schemeClr val="lt1"/>
        </a:solidFill>
        <a:effectLst/>
      </p:bgPr>
    </p:bg>
    <p:spTree>
      <p:nvGrpSpPr>
        <p:cNvPr id="1" name="Shape 121"/>
        <p:cNvGrpSpPr/>
        <p:nvPr/>
      </p:nvGrpSpPr>
      <p:grpSpPr>
        <a:xfrm>
          <a:off x="0" y="0"/>
          <a:ext cx="0" cy="0"/>
          <a:chOff x="0" y="0"/>
          <a:chExt cx="0" cy="0"/>
        </a:xfrm>
      </p:grpSpPr>
      <p:sp>
        <p:nvSpPr>
          <p:cNvPr id="122" name="Google Shape;122;p23"/>
          <p:cNvSpPr/>
          <p:nvPr/>
        </p:nvSpPr>
        <p:spPr>
          <a:xfrm>
            <a:off x="1388753" y="4629155"/>
            <a:ext cx="7239318" cy="19050"/>
          </a:xfrm>
          <a:custGeom>
            <a:avLst/>
            <a:gdLst/>
            <a:ahLst/>
            <a:cxnLst/>
            <a:rect l="l" t="t" r="r" b="b"/>
            <a:pathLst>
              <a:path w="14478635" h="38100" extrusionOk="0">
                <a:moveTo>
                  <a:pt x="0" y="38090"/>
                </a:moveTo>
                <a:lnTo>
                  <a:pt x="14478064"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pic>
        <p:nvPicPr>
          <p:cNvPr id="123" name="Google Shape;123;p23"/>
          <p:cNvPicPr preferRelativeResize="0"/>
          <p:nvPr/>
        </p:nvPicPr>
        <p:blipFill rotWithShape="1">
          <a:blip r:embed="rId2">
            <a:alphaModFix/>
          </a:blip>
          <a:srcRect/>
          <a:stretch/>
        </p:blipFill>
        <p:spPr>
          <a:xfrm>
            <a:off x="546100" y="4479169"/>
            <a:ext cx="543877" cy="338074"/>
          </a:xfrm>
          <a:prstGeom prst="rect">
            <a:avLst/>
          </a:prstGeom>
          <a:noFill/>
          <a:ln>
            <a:noFill/>
          </a:ln>
        </p:spPr>
      </p:pic>
      <p:pic>
        <p:nvPicPr>
          <p:cNvPr id="124" name="Google Shape;124;p23"/>
          <p:cNvPicPr preferRelativeResize="0"/>
          <p:nvPr/>
        </p:nvPicPr>
        <p:blipFill rotWithShape="1">
          <a:blip r:embed="rId3">
            <a:alphaModFix/>
          </a:blip>
          <a:srcRect/>
          <a:stretch/>
        </p:blipFill>
        <p:spPr>
          <a:xfrm>
            <a:off x="8936228" y="0"/>
            <a:ext cx="207573" cy="5143501"/>
          </a:xfrm>
          <a:prstGeom prst="rect">
            <a:avLst/>
          </a:prstGeom>
          <a:noFill/>
          <a:ln>
            <a:noFill/>
          </a:ln>
        </p:spPr>
      </p:pic>
      <p:sp>
        <p:nvSpPr>
          <p:cNvPr id="125" name="Google Shape;125;p23"/>
          <p:cNvSpPr/>
          <p:nvPr/>
        </p:nvSpPr>
        <p:spPr>
          <a:xfrm>
            <a:off x="667612" y="4645144"/>
            <a:ext cx="260985" cy="172402"/>
          </a:xfrm>
          <a:custGeom>
            <a:avLst/>
            <a:gdLst/>
            <a:ahLst/>
            <a:cxnLst/>
            <a:rect l="l" t="t" r="r" b="b"/>
            <a:pathLst>
              <a:path w="521969" h="344804" extrusionOk="0">
                <a:moveTo>
                  <a:pt x="482945" y="311436"/>
                </a:moveTo>
                <a:lnTo>
                  <a:pt x="120829" y="311436"/>
                </a:lnTo>
                <a:lnTo>
                  <a:pt x="130936" y="319574"/>
                </a:lnTo>
                <a:lnTo>
                  <a:pt x="139768" y="327770"/>
                </a:lnTo>
                <a:lnTo>
                  <a:pt x="147386" y="335991"/>
                </a:lnTo>
                <a:lnTo>
                  <a:pt x="153849" y="344198"/>
                </a:lnTo>
                <a:lnTo>
                  <a:pt x="521514" y="344198"/>
                </a:lnTo>
                <a:lnTo>
                  <a:pt x="490361" y="317258"/>
                </a:lnTo>
                <a:lnTo>
                  <a:pt x="482945" y="311436"/>
                </a:lnTo>
                <a:close/>
              </a:path>
              <a:path w="521969" h="344804" extrusionOk="0">
                <a:moveTo>
                  <a:pt x="336399" y="0"/>
                </a:moveTo>
                <a:lnTo>
                  <a:pt x="295106" y="830"/>
                </a:lnTo>
                <a:lnTo>
                  <a:pt x="250348" y="4987"/>
                </a:lnTo>
                <a:lnTo>
                  <a:pt x="204062" y="12523"/>
                </a:lnTo>
                <a:lnTo>
                  <a:pt x="158185" y="23490"/>
                </a:lnTo>
                <a:lnTo>
                  <a:pt x="114654" y="37940"/>
                </a:lnTo>
                <a:lnTo>
                  <a:pt x="75407" y="55924"/>
                </a:lnTo>
                <a:lnTo>
                  <a:pt x="42381" y="77496"/>
                </a:lnTo>
                <a:lnTo>
                  <a:pt x="2740" y="131606"/>
                </a:lnTo>
                <a:lnTo>
                  <a:pt x="0" y="164250"/>
                </a:lnTo>
                <a:lnTo>
                  <a:pt x="11228" y="200688"/>
                </a:lnTo>
                <a:lnTo>
                  <a:pt x="30588" y="230246"/>
                </a:lnTo>
                <a:lnTo>
                  <a:pt x="57329" y="258935"/>
                </a:lnTo>
                <a:lnTo>
                  <a:pt x="88452" y="286219"/>
                </a:lnTo>
                <a:lnTo>
                  <a:pt x="120956" y="311560"/>
                </a:lnTo>
                <a:lnTo>
                  <a:pt x="482945" y="311436"/>
                </a:lnTo>
                <a:lnTo>
                  <a:pt x="454739" y="289292"/>
                </a:lnTo>
                <a:lnTo>
                  <a:pt x="413624" y="260039"/>
                </a:lnTo>
                <a:lnTo>
                  <a:pt x="365993" y="229238"/>
                </a:lnTo>
                <a:lnTo>
                  <a:pt x="310821" y="196625"/>
                </a:lnTo>
                <a:lnTo>
                  <a:pt x="268127" y="168664"/>
                </a:lnTo>
                <a:lnTo>
                  <a:pt x="238210" y="140195"/>
                </a:lnTo>
                <a:lnTo>
                  <a:pt x="223541" y="112044"/>
                </a:lnTo>
                <a:lnTo>
                  <a:pt x="226588" y="85036"/>
                </a:lnTo>
                <a:lnTo>
                  <a:pt x="295708" y="37751"/>
                </a:lnTo>
                <a:lnTo>
                  <a:pt x="335507" y="26081"/>
                </a:lnTo>
                <a:lnTo>
                  <a:pt x="369876" y="20606"/>
                </a:lnTo>
                <a:lnTo>
                  <a:pt x="382219" y="17570"/>
                </a:lnTo>
                <a:lnTo>
                  <a:pt x="387275" y="12047"/>
                </a:lnTo>
                <a:lnTo>
                  <a:pt x="384235" y="6263"/>
                </a:lnTo>
                <a:lnTo>
                  <a:pt x="372289" y="2444"/>
                </a:lnTo>
                <a:lnTo>
                  <a:pt x="33639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sp>
        <p:nvSpPr>
          <p:cNvPr id="126" name="Google Shape;126;p23"/>
          <p:cNvSpPr txBox="1">
            <a:spLocks noGrp="1"/>
          </p:cNvSpPr>
          <p:nvPr>
            <p:ph type="title"/>
          </p:nvPr>
        </p:nvSpPr>
        <p:spPr>
          <a:xfrm>
            <a:off x="1411200" y="552450"/>
            <a:ext cx="6477900" cy="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2300" b="1" i="0">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7" name="Google Shape;127;p23"/>
          <p:cNvSpPr txBox="1">
            <a:spLocks noGrp="1"/>
          </p:cNvSpPr>
          <p:nvPr>
            <p:ph type="body" idx="1"/>
          </p:nvPr>
        </p:nvSpPr>
        <p:spPr>
          <a:xfrm>
            <a:off x="1411200" y="1821149"/>
            <a:ext cx="7216800" cy="1969800"/>
          </a:xfrm>
          <a:prstGeom prst="rect">
            <a:avLst/>
          </a:prstGeom>
          <a:noFill/>
          <a:ln>
            <a:noFill/>
          </a:ln>
        </p:spPr>
        <p:txBody>
          <a:bodyPr spcFirstLastPara="1" wrap="square" lIns="45725" tIns="45725" rIns="45725" bIns="45725" anchor="t" anchorCtr="0">
            <a:noAutofit/>
          </a:bodyPr>
          <a:lstStyle>
            <a:lvl1pPr marL="457200" lvl="0" indent="-285750" algn="l">
              <a:lnSpc>
                <a:spcPct val="100000"/>
              </a:lnSpc>
              <a:spcBef>
                <a:spcPts val="0"/>
              </a:spcBef>
              <a:spcAft>
                <a:spcPts val="0"/>
              </a:spcAft>
              <a:buSzPts val="900"/>
              <a:buFont typeface="Arial"/>
              <a:buChar char="●"/>
              <a:defRPr sz="1500">
                <a:latin typeface="Arial"/>
                <a:ea typeface="Arial"/>
                <a:cs typeface="Arial"/>
                <a:sym typeface="Arial"/>
              </a:defRPr>
            </a:lvl1pPr>
            <a:lvl2pPr marL="914400" lvl="1" indent="-273050" algn="l">
              <a:lnSpc>
                <a:spcPct val="100000"/>
              </a:lnSpc>
              <a:spcBef>
                <a:spcPts val="800"/>
              </a:spcBef>
              <a:spcAft>
                <a:spcPts val="0"/>
              </a:spcAft>
              <a:buSzPts val="700"/>
              <a:buFont typeface="Calibri"/>
              <a:buChar char="○"/>
              <a:defRPr/>
            </a:lvl2pPr>
            <a:lvl3pPr marL="1371600" lvl="2" indent="-273050" algn="l">
              <a:lnSpc>
                <a:spcPct val="100000"/>
              </a:lnSpc>
              <a:spcBef>
                <a:spcPts val="800"/>
              </a:spcBef>
              <a:spcAft>
                <a:spcPts val="0"/>
              </a:spcAft>
              <a:buSzPts val="700"/>
              <a:buFont typeface="Calibri"/>
              <a:buChar char="■"/>
              <a:defRPr/>
            </a:lvl3pPr>
            <a:lvl4pPr marL="1828800" lvl="3" indent="-273050" algn="l">
              <a:lnSpc>
                <a:spcPct val="100000"/>
              </a:lnSpc>
              <a:spcBef>
                <a:spcPts val="800"/>
              </a:spcBef>
              <a:spcAft>
                <a:spcPts val="0"/>
              </a:spcAft>
              <a:buSzPts val="700"/>
              <a:buFont typeface="Calibri"/>
              <a:buChar char="●"/>
              <a:defRPr/>
            </a:lvl4pPr>
            <a:lvl5pPr marL="2286000" lvl="4" indent="-273050" algn="l">
              <a:lnSpc>
                <a:spcPct val="100000"/>
              </a:lnSpc>
              <a:spcBef>
                <a:spcPts val="800"/>
              </a:spcBef>
              <a:spcAft>
                <a:spcPts val="0"/>
              </a:spcAft>
              <a:buSzPts val="700"/>
              <a:buFont typeface="Calibri"/>
              <a:buChar char="○"/>
              <a:defRPr/>
            </a:lvl5pPr>
            <a:lvl6pPr marL="2743200" lvl="5" indent="-273050" algn="l">
              <a:lnSpc>
                <a:spcPct val="100000"/>
              </a:lnSpc>
              <a:spcBef>
                <a:spcPts val="800"/>
              </a:spcBef>
              <a:spcAft>
                <a:spcPts val="0"/>
              </a:spcAft>
              <a:buSzPts val="700"/>
              <a:buFont typeface="Calibri"/>
              <a:buChar char="■"/>
              <a:defRPr/>
            </a:lvl6pPr>
            <a:lvl7pPr marL="3200400" lvl="6" indent="-273050" algn="l">
              <a:lnSpc>
                <a:spcPct val="100000"/>
              </a:lnSpc>
              <a:spcBef>
                <a:spcPts val="800"/>
              </a:spcBef>
              <a:spcAft>
                <a:spcPts val="0"/>
              </a:spcAft>
              <a:buSzPts val="700"/>
              <a:buFont typeface="Calibri"/>
              <a:buChar char="●"/>
              <a:defRPr/>
            </a:lvl7pPr>
            <a:lvl8pPr marL="3657600" lvl="7" indent="-273050" algn="l">
              <a:lnSpc>
                <a:spcPct val="100000"/>
              </a:lnSpc>
              <a:spcBef>
                <a:spcPts val="800"/>
              </a:spcBef>
              <a:spcAft>
                <a:spcPts val="0"/>
              </a:spcAft>
              <a:buSzPts val="700"/>
              <a:buFont typeface="Calibri"/>
              <a:buChar char="○"/>
              <a:defRPr/>
            </a:lvl8pPr>
            <a:lvl9pPr marL="4114800" lvl="8" indent="-273050" algn="l">
              <a:lnSpc>
                <a:spcPct val="100000"/>
              </a:lnSpc>
              <a:spcBef>
                <a:spcPts val="800"/>
              </a:spcBef>
              <a:spcAft>
                <a:spcPts val="800"/>
              </a:spcAft>
              <a:buSzPts val="700"/>
              <a:buFont typeface="Calibri"/>
              <a:buChar char="■"/>
              <a:defRPr/>
            </a:lvl9pPr>
          </a:lstStyle>
          <a:p>
            <a:endParaRPr/>
          </a:p>
        </p:txBody>
      </p:sp>
      <p:sp>
        <p:nvSpPr>
          <p:cNvPr id="128" name="Google Shape;128;p23"/>
          <p:cNvSpPr txBox="1">
            <a:spLocks noGrp="1"/>
          </p:cNvSpPr>
          <p:nvPr>
            <p:ph type="sldNum" idx="12"/>
          </p:nvPr>
        </p:nvSpPr>
        <p:spPr>
          <a:xfrm>
            <a:off x="6583681" y="4783455"/>
            <a:ext cx="2103000" cy="2154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Content 1 1">
  <p:cSld name="Title and Content_1">
    <p:bg>
      <p:bgPr>
        <a:solidFill>
          <a:schemeClr val="lt1"/>
        </a:solidFill>
        <a:effectLst/>
      </p:bgPr>
    </p:bg>
    <p:spTree>
      <p:nvGrpSpPr>
        <p:cNvPr id="1" name="Shape 129"/>
        <p:cNvGrpSpPr/>
        <p:nvPr/>
      </p:nvGrpSpPr>
      <p:grpSpPr>
        <a:xfrm>
          <a:off x="0" y="0"/>
          <a:ext cx="0" cy="0"/>
          <a:chOff x="0" y="0"/>
          <a:chExt cx="0" cy="0"/>
        </a:xfrm>
      </p:grpSpPr>
      <p:sp>
        <p:nvSpPr>
          <p:cNvPr id="130" name="Google Shape;130;p24"/>
          <p:cNvSpPr/>
          <p:nvPr/>
        </p:nvSpPr>
        <p:spPr>
          <a:xfrm>
            <a:off x="1388753" y="4629155"/>
            <a:ext cx="7239318" cy="19050"/>
          </a:xfrm>
          <a:custGeom>
            <a:avLst/>
            <a:gdLst/>
            <a:ahLst/>
            <a:cxnLst/>
            <a:rect l="l" t="t" r="r" b="b"/>
            <a:pathLst>
              <a:path w="14478635" h="38100" extrusionOk="0">
                <a:moveTo>
                  <a:pt x="0" y="38090"/>
                </a:moveTo>
                <a:lnTo>
                  <a:pt x="14478064"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endParaRPr sz="600" b="0" i="0" u="none" strike="noStrike" cap="none">
              <a:solidFill>
                <a:schemeClr val="dk1"/>
              </a:solidFill>
              <a:latin typeface="Calibri"/>
              <a:ea typeface="Calibri"/>
              <a:cs typeface="Calibri"/>
              <a:sym typeface="Calibri"/>
            </a:endParaRPr>
          </a:p>
        </p:txBody>
      </p:sp>
      <p:pic>
        <p:nvPicPr>
          <p:cNvPr id="131" name="Google Shape;131;p24"/>
          <p:cNvPicPr preferRelativeResize="0"/>
          <p:nvPr/>
        </p:nvPicPr>
        <p:blipFill rotWithShape="1">
          <a:blip r:embed="rId2">
            <a:alphaModFix/>
          </a:blip>
          <a:srcRect/>
          <a:stretch/>
        </p:blipFill>
        <p:spPr>
          <a:xfrm>
            <a:off x="546100" y="4479170"/>
            <a:ext cx="543877" cy="338074"/>
          </a:xfrm>
          <a:prstGeom prst="rect">
            <a:avLst/>
          </a:prstGeom>
          <a:noFill/>
          <a:ln>
            <a:noFill/>
          </a:ln>
        </p:spPr>
      </p:pic>
      <p:sp>
        <p:nvSpPr>
          <p:cNvPr id="132" name="Google Shape;132;p24"/>
          <p:cNvSpPr txBox="1">
            <a:spLocks noGrp="1"/>
          </p:cNvSpPr>
          <p:nvPr>
            <p:ph type="title"/>
          </p:nvPr>
        </p:nvSpPr>
        <p:spPr>
          <a:xfrm>
            <a:off x="1106849" y="2127241"/>
            <a:ext cx="6930300" cy="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700"/>
              <a:buNone/>
              <a:defRPr sz="2300" b="1" i="0">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33" name="Google Shape;133;p24"/>
          <p:cNvSpPr txBox="1">
            <a:spLocks noGrp="1"/>
          </p:cNvSpPr>
          <p:nvPr>
            <p:ph type="body" idx="1"/>
          </p:nvPr>
        </p:nvSpPr>
        <p:spPr>
          <a:xfrm>
            <a:off x="457200" y="1183005"/>
            <a:ext cx="8229600" cy="2076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700"/>
              <a:buNone/>
              <a:defRPr/>
            </a:lvl1pPr>
            <a:lvl2pPr marL="914400" lvl="1" indent="-228600" algn="l">
              <a:lnSpc>
                <a:spcPct val="100000"/>
              </a:lnSpc>
              <a:spcBef>
                <a:spcPts val="0"/>
              </a:spcBef>
              <a:spcAft>
                <a:spcPts val="0"/>
              </a:spcAft>
              <a:buSzPts val="700"/>
              <a:buNone/>
              <a:defRPr/>
            </a:lvl2pPr>
            <a:lvl3pPr marL="1371600" lvl="2" indent="-228600" algn="l">
              <a:lnSpc>
                <a:spcPct val="100000"/>
              </a:lnSpc>
              <a:spcBef>
                <a:spcPts val="0"/>
              </a:spcBef>
              <a:spcAft>
                <a:spcPts val="0"/>
              </a:spcAft>
              <a:buSzPts val="700"/>
              <a:buNone/>
              <a:defRPr/>
            </a:lvl3pPr>
            <a:lvl4pPr marL="1828800" lvl="3" indent="-228600" algn="l">
              <a:lnSpc>
                <a:spcPct val="100000"/>
              </a:lnSpc>
              <a:spcBef>
                <a:spcPts val="0"/>
              </a:spcBef>
              <a:spcAft>
                <a:spcPts val="0"/>
              </a:spcAft>
              <a:buSzPts val="700"/>
              <a:buNone/>
              <a:defRPr/>
            </a:lvl4pPr>
            <a:lvl5pPr marL="2286000" lvl="4" indent="-228600" algn="l">
              <a:lnSpc>
                <a:spcPct val="100000"/>
              </a:lnSpc>
              <a:spcBef>
                <a:spcPts val="0"/>
              </a:spcBef>
              <a:spcAft>
                <a:spcPts val="0"/>
              </a:spcAft>
              <a:buSzPts val="700"/>
              <a:buNone/>
              <a:defRPr/>
            </a:lvl5pPr>
            <a:lvl6pPr marL="2743200" lvl="5" indent="-228600" algn="l">
              <a:lnSpc>
                <a:spcPct val="100000"/>
              </a:lnSpc>
              <a:spcBef>
                <a:spcPts val="0"/>
              </a:spcBef>
              <a:spcAft>
                <a:spcPts val="0"/>
              </a:spcAft>
              <a:buSzPts val="700"/>
              <a:buNone/>
              <a:defRPr/>
            </a:lvl6pPr>
            <a:lvl7pPr marL="3200400" lvl="6" indent="-228600" algn="l">
              <a:lnSpc>
                <a:spcPct val="100000"/>
              </a:lnSpc>
              <a:spcBef>
                <a:spcPts val="0"/>
              </a:spcBef>
              <a:spcAft>
                <a:spcPts val="0"/>
              </a:spcAft>
              <a:buSzPts val="700"/>
              <a:buNone/>
              <a:defRPr/>
            </a:lvl7pPr>
            <a:lvl8pPr marL="3657600" lvl="7" indent="-228600" algn="l">
              <a:lnSpc>
                <a:spcPct val="100000"/>
              </a:lnSpc>
              <a:spcBef>
                <a:spcPts val="0"/>
              </a:spcBef>
              <a:spcAft>
                <a:spcPts val="0"/>
              </a:spcAft>
              <a:buSzPts val="700"/>
              <a:buNone/>
              <a:defRPr/>
            </a:lvl8pPr>
            <a:lvl9pPr marL="4114800" lvl="8" indent="-228600" algn="l">
              <a:lnSpc>
                <a:spcPct val="100000"/>
              </a:lnSpc>
              <a:spcBef>
                <a:spcPts val="0"/>
              </a:spcBef>
              <a:spcAft>
                <a:spcPts val="0"/>
              </a:spcAft>
              <a:buSzPts val="700"/>
              <a:buNone/>
              <a:defRPr/>
            </a:lvl9pPr>
          </a:lstStyle>
          <a:p>
            <a:endParaRPr/>
          </a:p>
        </p:txBody>
      </p:sp>
      <p:sp>
        <p:nvSpPr>
          <p:cNvPr id="134" name="Google Shape;134;p24"/>
          <p:cNvSpPr txBox="1">
            <a:spLocks noGrp="1"/>
          </p:cNvSpPr>
          <p:nvPr>
            <p:ph type="ftr" idx="11"/>
          </p:nvPr>
        </p:nvSpPr>
        <p:spPr>
          <a:xfrm>
            <a:off x="3108960" y="4783455"/>
            <a:ext cx="2926200" cy="1386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100"/>
              <a:buNone/>
              <a:defRPr sz="11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35" name="Google Shape;135;p24"/>
          <p:cNvSpPr txBox="1">
            <a:spLocks noGrp="1"/>
          </p:cNvSpPr>
          <p:nvPr>
            <p:ph type="dt" idx="10"/>
          </p:nvPr>
        </p:nvSpPr>
        <p:spPr>
          <a:xfrm>
            <a:off x="457200" y="4783455"/>
            <a:ext cx="2103000" cy="1386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11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36" name="Google Shape;136;p24"/>
          <p:cNvSpPr txBox="1">
            <a:spLocks noGrp="1"/>
          </p:cNvSpPr>
          <p:nvPr>
            <p:ph type="sldNum" idx="12"/>
          </p:nvPr>
        </p:nvSpPr>
        <p:spPr>
          <a:xfrm>
            <a:off x="6583681" y="4783455"/>
            <a:ext cx="2103000" cy="1386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sz="14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1 1">
  <p:cSld name="Blank_1">
    <p:spTree>
      <p:nvGrpSpPr>
        <p:cNvPr id="1" name="Shape 137"/>
        <p:cNvGrpSpPr/>
        <p:nvPr/>
      </p:nvGrpSpPr>
      <p:grpSpPr>
        <a:xfrm>
          <a:off x="0" y="0"/>
          <a:ext cx="0" cy="0"/>
          <a:chOff x="0" y="0"/>
          <a:chExt cx="0" cy="0"/>
        </a:xfrm>
      </p:grpSpPr>
      <p:pic>
        <p:nvPicPr>
          <p:cNvPr id="138" name="Google Shape;138;p25"/>
          <p:cNvPicPr preferRelativeResize="0"/>
          <p:nvPr/>
        </p:nvPicPr>
        <p:blipFill rotWithShape="1">
          <a:blip r:embed="rId2">
            <a:alphaModFix/>
          </a:blip>
          <a:srcRect/>
          <a:stretch/>
        </p:blipFill>
        <p:spPr>
          <a:xfrm>
            <a:off x="6781801" y="-3810"/>
            <a:ext cx="2362200" cy="5147308"/>
          </a:xfrm>
          <a:prstGeom prst="rect">
            <a:avLst/>
          </a:prstGeom>
          <a:noFill/>
          <a:ln>
            <a:noFill/>
          </a:ln>
        </p:spPr>
      </p:pic>
      <p:sp>
        <p:nvSpPr>
          <p:cNvPr id="139" name="Google Shape;139;p25"/>
          <p:cNvSpPr txBox="1">
            <a:spLocks noGrp="1"/>
          </p:cNvSpPr>
          <p:nvPr>
            <p:ph type="title"/>
          </p:nvPr>
        </p:nvSpPr>
        <p:spPr>
          <a:xfrm>
            <a:off x="342900" y="323850"/>
            <a:ext cx="6210300" cy="1982700"/>
          </a:xfrm>
          <a:prstGeom prst="rect">
            <a:avLst/>
          </a:prstGeom>
          <a:noFill/>
          <a:ln>
            <a:noFill/>
          </a:ln>
        </p:spPr>
        <p:txBody>
          <a:bodyPr spcFirstLastPara="1" wrap="square" lIns="45725" tIns="45725" rIns="45725" bIns="45725" anchor="ctr" anchorCtr="0">
            <a:noAutofit/>
          </a:bodyPr>
          <a:lstStyle>
            <a:lvl1pPr lvl="0" algn="ctr">
              <a:spcBef>
                <a:spcPts val="0"/>
              </a:spcBef>
              <a:spcAft>
                <a:spcPts val="0"/>
              </a:spcAft>
              <a:buClr>
                <a:schemeClr val="dk1"/>
              </a:buClr>
              <a:buSzPts val="2300"/>
              <a:buFont typeface="Arial"/>
              <a:buNone/>
              <a:defRPr sz="2300">
                <a:latin typeface="Arial"/>
                <a:ea typeface="Arial"/>
                <a:cs typeface="Arial"/>
                <a:sym typeface="Arial"/>
              </a:defRPr>
            </a:lvl1pPr>
            <a:lvl2pPr lvl="1">
              <a:spcBef>
                <a:spcPts val="0"/>
              </a:spcBef>
              <a:spcAft>
                <a:spcPts val="0"/>
              </a:spcAft>
              <a:buClr>
                <a:schemeClr val="lt1"/>
              </a:buClr>
              <a:buSzPts val="2400"/>
              <a:buNone/>
              <a:defRPr sz="2400">
                <a:solidFill>
                  <a:schemeClr val="lt1"/>
                </a:solidFill>
              </a:defRPr>
            </a:lvl2pPr>
            <a:lvl3pPr lvl="2">
              <a:spcBef>
                <a:spcPts val="0"/>
              </a:spcBef>
              <a:spcAft>
                <a:spcPts val="0"/>
              </a:spcAft>
              <a:buClr>
                <a:schemeClr val="lt1"/>
              </a:buClr>
              <a:buSzPts val="2400"/>
              <a:buNone/>
              <a:defRPr sz="2400">
                <a:solidFill>
                  <a:schemeClr val="lt1"/>
                </a:solidFill>
              </a:defRPr>
            </a:lvl3pPr>
            <a:lvl4pPr lvl="3">
              <a:spcBef>
                <a:spcPts val="0"/>
              </a:spcBef>
              <a:spcAft>
                <a:spcPts val="0"/>
              </a:spcAft>
              <a:buClr>
                <a:schemeClr val="lt1"/>
              </a:buClr>
              <a:buSzPts val="2400"/>
              <a:buNone/>
              <a:defRPr sz="2400">
                <a:solidFill>
                  <a:schemeClr val="lt1"/>
                </a:solidFill>
              </a:defRPr>
            </a:lvl4pPr>
            <a:lvl5pPr lvl="4">
              <a:spcBef>
                <a:spcPts val="0"/>
              </a:spcBef>
              <a:spcAft>
                <a:spcPts val="0"/>
              </a:spcAft>
              <a:buClr>
                <a:schemeClr val="lt1"/>
              </a:buClr>
              <a:buSzPts val="2400"/>
              <a:buNone/>
              <a:defRPr sz="2400">
                <a:solidFill>
                  <a:schemeClr val="lt1"/>
                </a:solidFill>
              </a:defRPr>
            </a:lvl5pPr>
            <a:lvl6pPr lvl="5">
              <a:spcBef>
                <a:spcPts val="0"/>
              </a:spcBef>
              <a:spcAft>
                <a:spcPts val="0"/>
              </a:spcAft>
              <a:buClr>
                <a:schemeClr val="lt1"/>
              </a:buClr>
              <a:buSzPts val="2400"/>
              <a:buNone/>
              <a:defRPr sz="2400">
                <a:solidFill>
                  <a:schemeClr val="lt1"/>
                </a:solidFill>
              </a:defRPr>
            </a:lvl6pPr>
            <a:lvl7pPr lvl="6">
              <a:spcBef>
                <a:spcPts val="0"/>
              </a:spcBef>
              <a:spcAft>
                <a:spcPts val="0"/>
              </a:spcAft>
              <a:buClr>
                <a:schemeClr val="lt1"/>
              </a:buClr>
              <a:buSzPts val="2400"/>
              <a:buNone/>
              <a:defRPr sz="2400">
                <a:solidFill>
                  <a:schemeClr val="lt1"/>
                </a:solidFill>
              </a:defRPr>
            </a:lvl7pPr>
            <a:lvl8pPr lvl="7">
              <a:spcBef>
                <a:spcPts val="0"/>
              </a:spcBef>
              <a:spcAft>
                <a:spcPts val="0"/>
              </a:spcAft>
              <a:buClr>
                <a:schemeClr val="lt1"/>
              </a:buClr>
              <a:buSzPts val="2400"/>
              <a:buNone/>
              <a:defRPr sz="2400">
                <a:solidFill>
                  <a:schemeClr val="lt1"/>
                </a:solidFill>
              </a:defRPr>
            </a:lvl8pPr>
            <a:lvl9pPr lvl="8">
              <a:spcBef>
                <a:spcPts val="0"/>
              </a:spcBef>
              <a:spcAft>
                <a:spcPts val="0"/>
              </a:spcAft>
              <a:buClr>
                <a:schemeClr val="lt1"/>
              </a:buClr>
              <a:buSzPts val="2400"/>
              <a:buNone/>
              <a:defRPr sz="2400">
                <a:solidFill>
                  <a:schemeClr val="lt1"/>
                </a:solidFill>
              </a:defRPr>
            </a:lvl9pPr>
          </a:lstStyle>
          <a:p>
            <a:endParaRPr/>
          </a:p>
        </p:txBody>
      </p:sp>
      <p:sp>
        <p:nvSpPr>
          <p:cNvPr id="140" name="Google Shape;140;p25"/>
          <p:cNvSpPr txBox="1">
            <a:spLocks noGrp="1"/>
          </p:cNvSpPr>
          <p:nvPr>
            <p:ph type="subTitle" idx="1"/>
          </p:nvPr>
        </p:nvSpPr>
        <p:spPr>
          <a:xfrm>
            <a:off x="349827" y="2578504"/>
            <a:ext cx="6210300" cy="1860000"/>
          </a:xfrm>
          <a:prstGeom prst="rect">
            <a:avLst/>
          </a:prstGeom>
          <a:noFill/>
          <a:ln>
            <a:noFill/>
          </a:ln>
        </p:spPr>
        <p:txBody>
          <a:bodyPr spcFirstLastPara="1" wrap="square" lIns="45725" tIns="45725" rIns="45725" bIns="45725" anchor="t" anchorCtr="0">
            <a:noAutofit/>
          </a:bodyPr>
          <a:lstStyle>
            <a:lvl1pPr lvl="0" algn="ctr">
              <a:lnSpc>
                <a:spcPct val="100000"/>
              </a:lnSpc>
              <a:spcBef>
                <a:spcPts val="0"/>
              </a:spcBef>
              <a:spcAft>
                <a:spcPts val="0"/>
              </a:spcAft>
              <a:buSzPts val="1100"/>
              <a:buFont typeface="Arial"/>
              <a:buNone/>
              <a:defRPr sz="1800">
                <a:latin typeface="Arial"/>
                <a:ea typeface="Arial"/>
                <a:cs typeface="Arial"/>
                <a:sym typeface="Arial"/>
              </a:defRPr>
            </a:lvl1pPr>
            <a:lvl2pPr lvl="1" algn="ctr">
              <a:lnSpc>
                <a:spcPct val="100000"/>
              </a:lnSpc>
              <a:spcBef>
                <a:spcPts val="0"/>
              </a:spcBef>
              <a:spcAft>
                <a:spcPts val="0"/>
              </a:spcAft>
              <a:buSzPts val="1100"/>
              <a:buFont typeface="Calibri"/>
              <a:buNone/>
              <a:defRPr sz="1100"/>
            </a:lvl2pPr>
            <a:lvl3pPr lvl="2" algn="ctr">
              <a:lnSpc>
                <a:spcPct val="100000"/>
              </a:lnSpc>
              <a:spcBef>
                <a:spcPts val="0"/>
              </a:spcBef>
              <a:spcAft>
                <a:spcPts val="0"/>
              </a:spcAft>
              <a:buSzPts val="1100"/>
              <a:buFont typeface="Calibri"/>
              <a:buNone/>
              <a:defRPr sz="1100"/>
            </a:lvl3pPr>
            <a:lvl4pPr lvl="3" algn="ctr">
              <a:lnSpc>
                <a:spcPct val="100000"/>
              </a:lnSpc>
              <a:spcBef>
                <a:spcPts val="0"/>
              </a:spcBef>
              <a:spcAft>
                <a:spcPts val="0"/>
              </a:spcAft>
              <a:buSzPts val="1100"/>
              <a:buFont typeface="Calibri"/>
              <a:buNone/>
              <a:defRPr sz="1100"/>
            </a:lvl4pPr>
            <a:lvl5pPr lvl="4" algn="ctr">
              <a:lnSpc>
                <a:spcPct val="100000"/>
              </a:lnSpc>
              <a:spcBef>
                <a:spcPts val="0"/>
              </a:spcBef>
              <a:spcAft>
                <a:spcPts val="0"/>
              </a:spcAft>
              <a:buSzPts val="1100"/>
              <a:buFont typeface="Calibri"/>
              <a:buNone/>
              <a:defRPr sz="1100"/>
            </a:lvl5pPr>
            <a:lvl6pPr lvl="5" algn="ctr">
              <a:lnSpc>
                <a:spcPct val="100000"/>
              </a:lnSpc>
              <a:spcBef>
                <a:spcPts val="0"/>
              </a:spcBef>
              <a:spcAft>
                <a:spcPts val="0"/>
              </a:spcAft>
              <a:buSzPts val="1100"/>
              <a:buFont typeface="Calibri"/>
              <a:buNone/>
              <a:defRPr sz="1100"/>
            </a:lvl6pPr>
            <a:lvl7pPr lvl="6" algn="ctr">
              <a:lnSpc>
                <a:spcPct val="100000"/>
              </a:lnSpc>
              <a:spcBef>
                <a:spcPts val="0"/>
              </a:spcBef>
              <a:spcAft>
                <a:spcPts val="0"/>
              </a:spcAft>
              <a:buSzPts val="1100"/>
              <a:buFont typeface="Calibri"/>
              <a:buNone/>
              <a:defRPr sz="1100"/>
            </a:lvl7pPr>
            <a:lvl8pPr lvl="7" algn="ctr">
              <a:lnSpc>
                <a:spcPct val="100000"/>
              </a:lnSpc>
              <a:spcBef>
                <a:spcPts val="0"/>
              </a:spcBef>
              <a:spcAft>
                <a:spcPts val="0"/>
              </a:spcAft>
              <a:buSzPts val="1100"/>
              <a:buFont typeface="Calibri"/>
              <a:buNone/>
              <a:defRPr sz="1100"/>
            </a:lvl8pPr>
            <a:lvl9pPr lvl="8" algn="ctr">
              <a:lnSpc>
                <a:spcPct val="100000"/>
              </a:lnSpc>
              <a:spcBef>
                <a:spcPts val="0"/>
              </a:spcBef>
              <a:spcAft>
                <a:spcPts val="0"/>
              </a:spcAft>
              <a:buSzPts val="1100"/>
              <a:buFont typeface="Calibri"/>
              <a:buNone/>
              <a:defRPr sz="1100"/>
            </a:lvl9pPr>
          </a:lstStyle>
          <a:p>
            <a:endParaRPr/>
          </a:p>
        </p:txBody>
      </p:sp>
      <p:sp>
        <p:nvSpPr>
          <p:cNvPr id="141" name="Google Shape;141;p25"/>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ransition Slide 1">
  <p:cSld name="Transition Slide 2">
    <p:spTree>
      <p:nvGrpSpPr>
        <p:cNvPr id="1" name="Shape 142"/>
        <p:cNvGrpSpPr/>
        <p:nvPr/>
      </p:nvGrpSpPr>
      <p:grpSpPr>
        <a:xfrm>
          <a:off x="0" y="0"/>
          <a:ext cx="0" cy="0"/>
          <a:chOff x="0" y="0"/>
          <a:chExt cx="0" cy="0"/>
        </a:xfrm>
      </p:grpSpPr>
      <p:grpSp>
        <p:nvGrpSpPr>
          <p:cNvPr id="143" name="Google Shape;143;p26"/>
          <p:cNvGrpSpPr/>
          <p:nvPr/>
        </p:nvGrpSpPr>
        <p:grpSpPr>
          <a:xfrm>
            <a:off x="8085778" y="514350"/>
            <a:ext cx="543877" cy="338375"/>
            <a:chOff x="16108044" y="690652"/>
            <a:chExt cx="1087754" cy="676751"/>
          </a:xfrm>
        </p:grpSpPr>
        <p:pic>
          <p:nvPicPr>
            <p:cNvPr id="144" name="Google Shape;144;p26"/>
            <p:cNvPicPr preferRelativeResize="0"/>
            <p:nvPr/>
          </p:nvPicPr>
          <p:blipFill rotWithShape="1">
            <a:blip r:embed="rId2">
              <a:alphaModFix/>
            </a:blip>
            <a:srcRect/>
            <a:stretch/>
          </p:blipFill>
          <p:spPr>
            <a:xfrm>
              <a:off x="16108044" y="690652"/>
              <a:ext cx="1087754" cy="676135"/>
            </a:xfrm>
            <a:prstGeom prst="rect">
              <a:avLst/>
            </a:prstGeom>
            <a:noFill/>
            <a:ln>
              <a:noFill/>
            </a:ln>
          </p:spPr>
        </p:pic>
        <p:sp>
          <p:nvSpPr>
            <p:cNvPr id="145" name="Google Shape;145;p26"/>
            <p:cNvSpPr/>
            <p:nvPr/>
          </p:nvSpPr>
          <p:spPr>
            <a:xfrm>
              <a:off x="16351069" y="1022598"/>
              <a:ext cx="521969" cy="344805"/>
            </a:xfrm>
            <a:custGeom>
              <a:avLst/>
              <a:gdLst/>
              <a:ahLst/>
              <a:cxnLst/>
              <a:rect l="l" t="t" r="r" b="b"/>
              <a:pathLst>
                <a:path w="521969" h="344805" extrusionOk="0">
                  <a:moveTo>
                    <a:pt x="482943" y="311422"/>
                  </a:moveTo>
                  <a:lnTo>
                    <a:pt x="120829" y="311422"/>
                  </a:lnTo>
                  <a:lnTo>
                    <a:pt x="130936" y="319560"/>
                  </a:lnTo>
                  <a:lnTo>
                    <a:pt x="139768" y="327757"/>
                  </a:lnTo>
                  <a:lnTo>
                    <a:pt x="147386" y="335979"/>
                  </a:lnTo>
                  <a:lnTo>
                    <a:pt x="153849" y="344188"/>
                  </a:lnTo>
                  <a:lnTo>
                    <a:pt x="521514" y="344188"/>
                  </a:lnTo>
                  <a:lnTo>
                    <a:pt x="490361" y="317246"/>
                  </a:lnTo>
                  <a:lnTo>
                    <a:pt x="482943" y="311422"/>
                  </a:lnTo>
                  <a:close/>
                </a:path>
                <a:path w="521969" h="344805" extrusionOk="0">
                  <a:moveTo>
                    <a:pt x="336399" y="0"/>
                  </a:moveTo>
                  <a:lnTo>
                    <a:pt x="295106" y="829"/>
                  </a:lnTo>
                  <a:lnTo>
                    <a:pt x="250348" y="4986"/>
                  </a:lnTo>
                  <a:lnTo>
                    <a:pt x="204062" y="12521"/>
                  </a:lnTo>
                  <a:lnTo>
                    <a:pt x="158185" y="23486"/>
                  </a:lnTo>
                  <a:lnTo>
                    <a:pt x="114654" y="37934"/>
                  </a:lnTo>
                  <a:lnTo>
                    <a:pt x="75407" y="55917"/>
                  </a:lnTo>
                  <a:lnTo>
                    <a:pt x="42381" y="77487"/>
                  </a:lnTo>
                  <a:lnTo>
                    <a:pt x="2740" y="131596"/>
                  </a:lnTo>
                  <a:lnTo>
                    <a:pt x="0" y="164239"/>
                  </a:lnTo>
                  <a:lnTo>
                    <a:pt x="11228" y="200678"/>
                  </a:lnTo>
                  <a:lnTo>
                    <a:pt x="30588" y="230241"/>
                  </a:lnTo>
                  <a:lnTo>
                    <a:pt x="57329" y="258930"/>
                  </a:lnTo>
                  <a:lnTo>
                    <a:pt x="88452" y="286214"/>
                  </a:lnTo>
                  <a:lnTo>
                    <a:pt x="120956" y="311562"/>
                  </a:lnTo>
                  <a:lnTo>
                    <a:pt x="120829" y="311422"/>
                  </a:lnTo>
                  <a:lnTo>
                    <a:pt x="482943" y="311422"/>
                  </a:lnTo>
                  <a:lnTo>
                    <a:pt x="454739" y="289280"/>
                  </a:lnTo>
                  <a:lnTo>
                    <a:pt x="413624" y="260029"/>
                  </a:lnTo>
                  <a:lnTo>
                    <a:pt x="365993" y="229232"/>
                  </a:lnTo>
                  <a:lnTo>
                    <a:pt x="310821" y="196627"/>
                  </a:lnTo>
                  <a:lnTo>
                    <a:pt x="268127" y="168666"/>
                  </a:lnTo>
                  <a:lnTo>
                    <a:pt x="238210" y="140196"/>
                  </a:lnTo>
                  <a:lnTo>
                    <a:pt x="223541" y="112043"/>
                  </a:lnTo>
                  <a:lnTo>
                    <a:pt x="226588" y="85032"/>
                  </a:lnTo>
                  <a:lnTo>
                    <a:pt x="295708" y="37737"/>
                  </a:lnTo>
                  <a:lnTo>
                    <a:pt x="335507" y="26078"/>
                  </a:lnTo>
                  <a:lnTo>
                    <a:pt x="369876" y="20592"/>
                  </a:lnTo>
                  <a:lnTo>
                    <a:pt x="382219" y="17565"/>
                  </a:lnTo>
                  <a:lnTo>
                    <a:pt x="387275" y="12047"/>
                  </a:lnTo>
                  <a:lnTo>
                    <a:pt x="384235" y="6263"/>
                  </a:lnTo>
                  <a:lnTo>
                    <a:pt x="372289" y="2444"/>
                  </a:lnTo>
                  <a:lnTo>
                    <a:pt x="33639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700"/>
                <a:buFont typeface="Calibri"/>
                <a:buNone/>
              </a:pPr>
              <a:endParaRPr sz="900" b="0" i="0" u="none" strike="noStrike" cap="none">
                <a:solidFill>
                  <a:schemeClr val="dk1"/>
                </a:solidFill>
                <a:latin typeface="Calibri"/>
                <a:ea typeface="Calibri"/>
                <a:cs typeface="Calibri"/>
                <a:sym typeface="Calibri"/>
              </a:endParaRPr>
            </a:p>
          </p:txBody>
        </p:sp>
      </p:grpSp>
      <p:sp>
        <p:nvSpPr>
          <p:cNvPr id="146" name="Google Shape;146;p26"/>
          <p:cNvSpPr/>
          <p:nvPr/>
        </p:nvSpPr>
        <p:spPr>
          <a:xfrm>
            <a:off x="514349" y="514352"/>
            <a:ext cx="7219950" cy="0"/>
          </a:xfrm>
          <a:custGeom>
            <a:avLst/>
            <a:gdLst/>
            <a:ahLst/>
            <a:cxnLst/>
            <a:rect l="l" t="t" r="r" b="b"/>
            <a:pathLst>
              <a:path w="14439900" h="120000" extrusionOk="0">
                <a:moveTo>
                  <a:pt x="0" y="0"/>
                </a:moveTo>
                <a:lnTo>
                  <a:pt x="14439829"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700"/>
              <a:buFont typeface="Calibri"/>
              <a:buNone/>
            </a:pPr>
            <a:endParaRPr sz="900" b="0" i="0" u="none" strike="noStrike" cap="none">
              <a:solidFill>
                <a:schemeClr val="dk1"/>
              </a:solidFill>
              <a:latin typeface="Calibri"/>
              <a:ea typeface="Calibri"/>
              <a:cs typeface="Calibri"/>
              <a:sym typeface="Calibri"/>
            </a:endParaRPr>
          </a:p>
        </p:txBody>
      </p:sp>
      <p:sp>
        <p:nvSpPr>
          <p:cNvPr id="147" name="Google Shape;147;p26"/>
          <p:cNvSpPr/>
          <p:nvPr/>
        </p:nvSpPr>
        <p:spPr>
          <a:xfrm>
            <a:off x="1409701" y="4667250"/>
            <a:ext cx="7219950" cy="0"/>
          </a:xfrm>
          <a:custGeom>
            <a:avLst/>
            <a:gdLst/>
            <a:ahLst/>
            <a:cxnLst/>
            <a:rect l="l" t="t" r="r" b="b"/>
            <a:pathLst>
              <a:path w="14439900" h="120000" extrusionOk="0">
                <a:moveTo>
                  <a:pt x="0" y="0"/>
                </a:moveTo>
                <a:lnTo>
                  <a:pt x="14439829"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700"/>
              <a:buFont typeface="Calibri"/>
              <a:buNone/>
            </a:pPr>
            <a:endParaRPr sz="900" b="0" i="0" u="none" strike="noStrike" cap="none">
              <a:solidFill>
                <a:schemeClr val="dk1"/>
              </a:solidFill>
              <a:latin typeface="Calibri"/>
              <a:ea typeface="Calibri"/>
              <a:cs typeface="Calibri"/>
              <a:sym typeface="Calibri"/>
            </a:endParaRPr>
          </a:p>
        </p:txBody>
      </p:sp>
      <p:sp>
        <p:nvSpPr>
          <p:cNvPr id="148" name="Google Shape;148;p26"/>
          <p:cNvSpPr txBox="1">
            <a:spLocks noGrp="1"/>
          </p:cNvSpPr>
          <p:nvPr>
            <p:ph type="title"/>
          </p:nvPr>
        </p:nvSpPr>
        <p:spPr>
          <a:xfrm>
            <a:off x="514349" y="1352550"/>
            <a:ext cx="8115300" cy="2781300"/>
          </a:xfrm>
          <a:prstGeom prst="rect">
            <a:avLst/>
          </a:prstGeom>
          <a:noFill/>
          <a:ln>
            <a:noFill/>
          </a:ln>
        </p:spPr>
        <p:txBody>
          <a:bodyPr spcFirstLastPara="1" wrap="square" lIns="34300" tIns="34300" rIns="34300" bIns="34300" anchor="ctr" anchorCtr="0">
            <a:noAutofit/>
          </a:bodyPr>
          <a:lstStyle>
            <a:lvl1pPr lvl="0" algn="ctr">
              <a:lnSpc>
                <a:spcPct val="100000"/>
              </a:lnSpc>
              <a:spcBef>
                <a:spcPts val="0"/>
              </a:spcBef>
              <a:spcAft>
                <a:spcPts val="0"/>
              </a:spcAft>
              <a:buClr>
                <a:schemeClr val="dk1"/>
              </a:buClr>
              <a:buSzPts val="1700"/>
              <a:buFont typeface="Arial"/>
              <a:buNone/>
              <a:defRPr sz="2500">
                <a:latin typeface="Arial"/>
                <a:ea typeface="Arial"/>
                <a:cs typeface="Arial"/>
                <a:sym typeface="Arial"/>
              </a:defRPr>
            </a:lvl1pPr>
            <a:lvl2pPr lvl="1" algn="l">
              <a:lnSpc>
                <a:spcPct val="100000"/>
              </a:lnSpc>
              <a:spcBef>
                <a:spcPts val="0"/>
              </a:spcBef>
              <a:spcAft>
                <a:spcPts val="0"/>
              </a:spcAft>
              <a:buClr>
                <a:schemeClr val="lt1"/>
              </a:buClr>
              <a:buSzPts val="1800"/>
              <a:buNone/>
              <a:defRPr sz="2400">
                <a:solidFill>
                  <a:schemeClr val="lt1"/>
                </a:solidFill>
              </a:defRPr>
            </a:lvl2pPr>
            <a:lvl3pPr lvl="2" algn="l">
              <a:lnSpc>
                <a:spcPct val="100000"/>
              </a:lnSpc>
              <a:spcBef>
                <a:spcPts val="0"/>
              </a:spcBef>
              <a:spcAft>
                <a:spcPts val="0"/>
              </a:spcAft>
              <a:buClr>
                <a:schemeClr val="lt1"/>
              </a:buClr>
              <a:buSzPts val="1800"/>
              <a:buNone/>
              <a:defRPr sz="2400">
                <a:solidFill>
                  <a:schemeClr val="lt1"/>
                </a:solidFill>
              </a:defRPr>
            </a:lvl3pPr>
            <a:lvl4pPr lvl="3" algn="l">
              <a:lnSpc>
                <a:spcPct val="100000"/>
              </a:lnSpc>
              <a:spcBef>
                <a:spcPts val="0"/>
              </a:spcBef>
              <a:spcAft>
                <a:spcPts val="0"/>
              </a:spcAft>
              <a:buClr>
                <a:schemeClr val="lt1"/>
              </a:buClr>
              <a:buSzPts val="1800"/>
              <a:buNone/>
              <a:defRPr sz="2400">
                <a:solidFill>
                  <a:schemeClr val="lt1"/>
                </a:solidFill>
              </a:defRPr>
            </a:lvl4pPr>
            <a:lvl5pPr lvl="4" algn="l">
              <a:lnSpc>
                <a:spcPct val="100000"/>
              </a:lnSpc>
              <a:spcBef>
                <a:spcPts val="0"/>
              </a:spcBef>
              <a:spcAft>
                <a:spcPts val="0"/>
              </a:spcAft>
              <a:buClr>
                <a:schemeClr val="lt1"/>
              </a:buClr>
              <a:buSzPts val="1800"/>
              <a:buNone/>
              <a:defRPr sz="2400">
                <a:solidFill>
                  <a:schemeClr val="lt1"/>
                </a:solidFill>
              </a:defRPr>
            </a:lvl5pPr>
            <a:lvl6pPr lvl="5" algn="l">
              <a:lnSpc>
                <a:spcPct val="100000"/>
              </a:lnSpc>
              <a:spcBef>
                <a:spcPts val="0"/>
              </a:spcBef>
              <a:spcAft>
                <a:spcPts val="0"/>
              </a:spcAft>
              <a:buClr>
                <a:schemeClr val="lt1"/>
              </a:buClr>
              <a:buSzPts val="1800"/>
              <a:buNone/>
              <a:defRPr sz="2400">
                <a:solidFill>
                  <a:schemeClr val="lt1"/>
                </a:solidFill>
              </a:defRPr>
            </a:lvl6pPr>
            <a:lvl7pPr lvl="6" algn="l">
              <a:lnSpc>
                <a:spcPct val="100000"/>
              </a:lnSpc>
              <a:spcBef>
                <a:spcPts val="0"/>
              </a:spcBef>
              <a:spcAft>
                <a:spcPts val="0"/>
              </a:spcAft>
              <a:buClr>
                <a:schemeClr val="lt1"/>
              </a:buClr>
              <a:buSzPts val="1800"/>
              <a:buNone/>
              <a:defRPr sz="2400">
                <a:solidFill>
                  <a:schemeClr val="lt1"/>
                </a:solidFill>
              </a:defRPr>
            </a:lvl7pPr>
            <a:lvl8pPr lvl="7" algn="l">
              <a:lnSpc>
                <a:spcPct val="100000"/>
              </a:lnSpc>
              <a:spcBef>
                <a:spcPts val="0"/>
              </a:spcBef>
              <a:spcAft>
                <a:spcPts val="0"/>
              </a:spcAft>
              <a:buClr>
                <a:schemeClr val="lt1"/>
              </a:buClr>
              <a:buSzPts val="1800"/>
              <a:buNone/>
              <a:defRPr sz="2400">
                <a:solidFill>
                  <a:schemeClr val="lt1"/>
                </a:solidFill>
              </a:defRPr>
            </a:lvl8pPr>
            <a:lvl9pPr lvl="8" algn="l">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49" name="Google Shape;149;p26"/>
          <p:cNvSpPr txBox="1">
            <a:spLocks noGrp="1"/>
          </p:cNvSpPr>
          <p:nvPr>
            <p:ph type="sldNum" idx="12"/>
          </p:nvPr>
        </p:nvSpPr>
        <p:spPr>
          <a:xfrm>
            <a:off x="6583680" y="4783455"/>
            <a:ext cx="2103000" cy="1386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150"/>
        <p:cNvGrpSpPr/>
        <p:nvPr/>
      </p:nvGrpSpPr>
      <p:grpSpPr>
        <a:xfrm>
          <a:off x="0" y="0"/>
          <a:ext cx="0" cy="0"/>
          <a:chOff x="0" y="0"/>
          <a:chExt cx="0" cy="0"/>
        </a:xfrm>
      </p:grpSpPr>
      <p:sp>
        <p:nvSpPr>
          <p:cNvPr id="151" name="Google Shape;151;p27"/>
          <p:cNvSpPr/>
          <p:nvPr/>
        </p:nvSpPr>
        <p:spPr>
          <a:xfrm>
            <a:off x="1360613" y="2270680"/>
            <a:ext cx="8274900" cy="2037000"/>
          </a:xfrm>
          <a:prstGeom prst="roundRect">
            <a:avLst>
              <a:gd name="adj" fmla="val 14394"/>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52" name="Google Shape;152;p27"/>
          <p:cNvSpPr txBox="1">
            <a:spLocks noGrp="1"/>
          </p:cNvSpPr>
          <p:nvPr>
            <p:ph type="body" idx="1"/>
          </p:nvPr>
        </p:nvSpPr>
        <p:spPr>
          <a:xfrm>
            <a:off x="1778052" y="3214746"/>
            <a:ext cx="6856200" cy="452700"/>
          </a:xfrm>
          <a:prstGeom prst="rect">
            <a:avLst/>
          </a:prstGeom>
          <a:noFill/>
          <a:ln>
            <a:noFill/>
          </a:ln>
        </p:spPr>
        <p:txBody>
          <a:bodyPr spcFirstLastPara="1" wrap="square" lIns="68575" tIns="34275" rIns="68575" bIns="34275" anchor="t" anchorCtr="0">
            <a:noAutofit/>
          </a:bodyPr>
          <a:lstStyle>
            <a:lvl1pPr marL="457200" marR="0" lvl="0" indent="-228600" algn="l">
              <a:lnSpc>
                <a:spcPct val="120000"/>
              </a:lnSpc>
              <a:spcBef>
                <a:spcPts val="800"/>
              </a:spcBef>
              <a:spcAft>
                <a:spcPts val="0"/>
              </a:spcAft>
              <a:buClr>
                <a:schemeClr val="accent3"/>
              </a:buClr>
              <a:buSzPts val="2400"/>
              <a:buFont typeface="Arial"/>
              <a:buNone/>
              <a:defRPr sz="2400" b="0" i="0" u="none" strike="noStrike" cap="none">
                <a:solidFill>
                  <a:schemeClr val="accent3"/>
                </a:solidFill>
                <a:latin typeface="Alegreya Sans"/>
                <a:ea typeface="Alegreya Sans"/>
                <a:cs typeface="Alegreya Sans"/>
                <a:sym typeface="Alegreya Sans"/>
              </a:defRPr>
            </a:lvl1pPr>
            <a:lvl2pPr marL="914400" marR="0" lvl="1" indent="-342900" algn="l">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53" name="Google Shape;153;p27"/>
          <p:cNvSpPr txBox="1">
            <a:spLocks noGrp="1"/>
          </p:cNvSpPr>
          <p:nvPr>
            <p:ph type="body" idx="2"/>
          </p:nvPr>
        </p:nvSpPr>
        <p:spPr>
          <a:xfrm>
            <a:off x="1778054" y="2649566"/>
            <a:ext cx="6856200" cy="544500"/>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800"/>
              </a:spcBef>
              <a:spcAft>
                <a:spcPts val="0"/>
              </a:spcAft>
              <a:buClr>
                <a:schemeClr val="lt2"/>
              </a:buClr>
              <a:buSzPts val="4100"/>
              <a:buFont typeface="Arial"/>
              <a:buNone/>
              <a:defRPr sz="4100" b="1" i="0" u="none" strike="noStrike" cap="none">
                <a:solidFill>
                  <a:schemeClr val="lt2"/>
                </a:solidFill>
                <a:latin typeface="Alegreya Sans"/>
                <a:ea typeface="Alegreya Sans"/>
                <a:cs typeface="Alegreya Sans"/>
                <a:sym typeface="Alegreya Sans"/>
              </a:defRPr>
            </a:lvl1pPr>
            <a:lvl2pPr marL="914400" marR="0" lvl="1" indent="-342900" algn="l">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54" name="Google Shape;154;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solidFill>
                  <a:schemeClr val="accent3"/>
                </a:solidFill>
                <a:latin typeface="Alegreya Sans"/>
                <a:ea typeface="Alegreya Sans"/>
                <a:cs typeface="Alegreya Sans"/>
                <a:sym typeface="Alegreya Sans"/>
              </a:defRPr>
            </a:lvl1pPr>
            <a:lvl2pPr lvl="1">
              <a:buNone/>
              <a:defRPr>
                <a:solidFill>
                  <a:schemeClr val="accent3"/>
                </a:solidFill>
                <a:latin typeface="Alegreya Sans"/>
                <a:ea typeface="Alegreya Sans"/>
                <a:cs typeface="Alegreya Sans"/>
                <a:sym typeface="Alegreya Sans"/>
              </a:defRPr>
            </a:lvl2pPr>
            <a:lvl3pPr lvl="2">
              <a:buNone/>
              <a:defRPr>
                <a:solidFill>
                  <a:schemeClr val="accent3"/>
                </a:solidFill>
                <a:latin typeface="Alegreya Sans"/>
                <a:ea typeface="Alegreya Sans"/>
                <a:cs typeface="Alegreya Sans"/>
                <a:sym typeface="Alegreya Sans"/>
              </a:defRPr>
            </a:lvl3pPr>
            <a:lvl4pPr lvl="3">
              <a:buNone/>
              <a:defRPr>
                <a:solidFill>
                  <a:schemeClr val="accent3"/>
                </a:solidFill>
                <a:latin typeface="Alegreya Sans"/>
                <a:ea typeface="Alegreya Sans"/>
                <a:cs typeface="Alegreya Sans"/>
                <a:sym typeface="Alegreya Sans"/>
              </a:defRPr>
            </a:lvl4pPr>
            <a:lvl5pPr lvl="4">
              <a:buNone/>
              <a:defRPr>
                <a:solidFill>
                  <a:schemeClr val="accent3"/>
                </a:solidFill>
                <a:latin typeface="Alegreya Sans"/>
                <a:ea typeface="Alegreya Sans"/>
                <a:cs typeface="Alegreya Sans"/>
                <a:sym typeface="Alegreya Sans"/>
              </a:defRPr>
            </a:lvl5pPr>
            <a:lvl6pPr lvl="5">
              <a:buNone/>
              <a:defRPr>
                <a:solidFill>
                  <a:schemeClr val="accent3"/>
                </a:solidFill>
                <a:latin typeface="Alegreya Sans"/>
                <a:ea typeface="Alegreya Sans"/>
                <a:cs typeface="Alegreya Sans"/>
                <a:sym typeface="Alegreya Sans"/>
              </a:defRPr>
            </a:lvl6pPr>
            <a:lvl7pPr lvl="6">
              <a:buNone/>
              <a:defRPr>
                <a:solidFill>
                  <a:schemeClr val="accent3"/>
                </a:solidFill>
                <a:latin typeface="Alegreya Sans"/>
                <a:ea typeface="Alegreya Sans"/>
                <a:cs typeface="Alegreya Sans"/>
                <a:sym typeface="Alegreya Sans"/>
              </a:defRPr>
            </a:lvl7pPr>
            <a:lvl8pPr lvl="7">
              <a:buNone/>
              <a:defRPr>
                <a:solidFill>
                  <a:schemeClr val="accent3"/>
                </a:solidFill>
                <a:latin typeface="Alegreya Sans"/>
                <a:ea typeface="Alegreya Sans"/>
                <a:cs typeface="Alegreya Sans"/>
                <a:sym typeface="Alegreya Sans"/>
              </a:defRPr>
            </a:lvl8pPr>
            <a:lvl9pPr lvl="8">
              <a:buNone/>
              <a:defRPr>
                <a:solidFill>
                  <a:schemeClr val="accent3"/>
                </a:solidFill>
                <a:latin typeface="Alegreya Sans"/>
                <a:ea typeface="Alegreya Sans"/>
                <a:cs typeface="Alegreya Sans"/>
                <a:sym typeface="Alegreya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55"/>
        <p:cNvGrpSpPr/>
        <p:nvPr/>
      </p:nvGrpSpPr>
      <p:grpSpPr>
        <a:xfrm>
          <a:off x="0" y="0"/>
          <a:ext cx="0" cy="0"/>
          <a:chOff x="0" y="0"/>
          <a:chExt cx="0" cy="0"/>
        </a:xfrm>
      </p:grpSpPr>
      <p:sp>
        <p:nvSpPr>
          <p:cNvPr id="156" name="Google Shape;156;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_Picture_Body">
  <p:cSld name="Title_Picture_Body">
    <p:spTree>
      <p:nvGrpSpPr>
        <p:cNvPr id="1" name="Shape 157"/>
        <p:cNvGrpSpPr/>
        <p:nvPr/>
      </p:nvGrpSpPr>
      <p:grpSpPr>
        <a:xfrm>
          <a:off x="0" y="0"/>
          <a:ext cx="0" cy="0"/>
          <a:chOff x="0" y="0"/>
          <a:chExt cx="0" cy="0"/>
        </a:xfrm>
      </p:grpSpPr>
      <p:sp>
        <p:nvSpPr>
          <p:cNvPr id="158" name="Google Shape;158;p29"/>
          <p:cNvSpPr txBox="1">
            <a:spLocks noGrp="1"/>
          </p:cNvSpPr>
          <p:nvPr>
            <p:ph type="title"/>
          </p:nvPr>
        </p:nvSpPr>
        <p:spPr>
          <a:xfrm>
            <a:off x="228600" y="224028"/>
            <a:ext cx="7772400" cy="857700"/>
          </a:xfrm>
          <a:prstGeom prst="rect">
            <a:avLst/>
          </a:prstGeom>
          <a:noFill/>
          <a:ln>
            <a:noFill/>
          </a:ln>
        </p:spPr>
        <p:txBody>
          <a:bodyPr spcFirstLastPara="1" wrap="square" lIns="137150" tIns="137150" rIns="137150" bIns="137150" anchor="t" anchorCtr="0">
            <a:noAutofit/>
          </a:bodyPr>
          <a:lstStyle>
            <a:lvl1pPr marR="0" lvl="0" algn="l">
              <a:lnSpc>
                <a:spcPct val="108333"/>
              </a:lnSpc>
              <a:spcBef>
                <a:spcPts val="0"/>
              </a:spcBef>
              <a:spcAft>
                <a:spcPts val="0"/>
              </a:spcAft>
              <a:buClr>
                <a:schemeClr val="dk2"/>
              </a:buClr>
              <a:buSzPts val="3600"/>
              <a:buFont typeface="Montserrat Light"/>
              <a:buNone/>
              <a:defRPr sz="3600" b="0" i="0" u="none" strike="noStrike" cap="none">
                <a:solidFill>
                  <a:schemeClr val="dk2"/>
                </a:solidFill>
                <a:latin typeface="Montserrat Light"/>
                <a:ea typeface="Montserrat Light"/>
                <a:cs typeface="Montserrat Light"/>
                <a:sym typeface="Montserrat Light"/>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59" name="Google Shape;159;p29"/>
          <p:cNvSpPr txBox="1">
            <a:spLocks noGrp="1"/>
          </p:cNvSpPr>
          <p:nvPr>
            <p:ph type="body" idx="1"/>
          </p:nvPr>
        </p:nvSpPr>
        <p:spPr>
          <a:xfrm>
            <a:off x="228598" y="3657599"/>
            <a:ext cx="7937100" cy="1143000"/>
          </a:xfrm>
          <a:prstGeom prst="rect">
            <a:avLst/>
          </a:prstGeom>
          <a:noFill/>
          <a:ln>
            <a:noFill/>
          </a:ln>
        </p:spPr>
        <p:txBody>
          <a:bodyPr spcFirstLastPara="1" wrap="square" lIns="137150" tIns="0" rIns="137150" bIns="0" anchor="t" anchorCtr="0">
            <a:noAutofit/>
          </a:bodyPr>
          <a:lstStyle>
            <a:lvl1pPr marL="457200" marR="0" lvl="0" indent="-228600" algn="l">
              <a:lnSpc>
                <a:spcPct val="142849"/>
              </a:lnSpc>
              <a:spcBef>
                <a:spcPts val="0"/>
              </a:spcBef>
              <a:spcAft>
                <a:spcPts val="0"/>
              </a:spcAft>
              <a:buClr>
                <a:schemeClr val="accent1"/>
              </a:buClr>
              <a:buSzPts val="1400"/>
              <a:buFont typeface="Arial"/>
              <a:buNone/>
              <a:defRPr sz="1400" b="0" i="0" u="none" strike="noStrike" cap="none">
                <a:solidFill>
                  <a:schemeClr val="accent5"/>
                </a:solidFill>
                <a:latin typeface="Montserrat"/>
                <a:ea typeface="Montserrat"/>
                <a:cs typeface="Montserrat"/>
                <a:sym typeface="Montserrat"/>
              </a:defRPr>
            </a:lvl1pPr>
            <a:lvl2pPr marL="914400" marR="0" lvl="1" indent="-228600" algn="l">
              <a:lnSpc>
                <a:spcPct val="100000"/>
              </a:lnSpc>
              <a:spcBef>
                <a:spcPts val="1000"/>
              </a:spcBef>
              <a:spcAft>
                <a:spcPts val="0"/>
              </a:spcAft>
              <a:buClr>
                <a:schemeClr val="accent1"/>
              </a:buClr>
              <a:buSzPts val="1500"/>
              <a:buFont typeface="NTR"/>
              <a:buNone/>
              <a:defRPr sz="1500" b="0" i="0" u="none" strike="noStrike" cap="none">
                <a:solidFill>
                  <a:srgbClr val="888888"/>
                </a:solidFill>
                <a:latin typeface="Alegreya Sans"/>
                <a:ea typeface="Alegreya Sans"/>
                <a:cs typeface="Alegreya Sans"/>
                <a:sym typeface="Alegreya Sans"/>
              </a:defRPr>
            </a:lvl2pPr>
            <a:lvl3pPr marL="1371600" marR="0" lvl="2" indent="-228600" algn="l">
              <a:lnSpc>
                <a:spcPct val="100000"/>
              </a:lnSpc>
              <a:spcBef>
                <a:spcPts val="500"/>
              </a:spcBef>
              <a:spcAft>
                <a:spcPts val="0"/>
              </a:spcAft>
              <a:buClr>
                <a:schemeClr val="accent3"/>
              </a:buClr>
              <a:buSzPts val="1000"/>
              <a:buFont typeface="Arial"/>
              <a:buNone/>
              <a:defRPr sz="1400" b="0" i="0" u="none" strike="noStrike" cap="none">
                <a:solidFill>
                  <a:srgbClr val="888888"/>
                </a:solidFill>
                <a:latin typeface="Alegreya Sans"/>
                <a:ea typeface="Alegreya Sans"/>
                <a:cs typeface="Alegreya Sans"/>
                <a:sym typeface="Alegreya Sans"/>
              </a:defRPr>
            </a:lvl3pPr>
            <a:lvl4pPr marL="1828800" marR="0" lvl="3" indent="-228600" algn="l">
              <a:lnSpc>
                <a:spcPct val="100000"/>
              </a:lnSpc>
              <a:spcBef>
                <a:spcPts val="500"/>
              </a:spcBef>
              <a:spcAft>
                <a:spcPts val="0"/>
              </a:spcAft>
              <a:buClr>
                <a:schemeClr val="accent3"/>
              </a:buClr>
              <a:buSzPts val="1200"/>
              <a:buFont typeface="NTR"/>
              <a:buNone/>
              <a:defRPr sz="1200" b="0" i="0" u="none" strike="noStrike" cap="none">
                <a:solidFill>
                  <a:srgbClr val="888888"/>
                </a:solidFill>
                <a:latin typeface="Alegreya Sans"/>
                <a:ea typeface="Alegreya Sans"/>
                <a:cs typeface="Alegreya Sans"/>
                <a:sym typeface="Alegreya Sans"/>
              </a:defRPr>
            </a:lvl4pPr>
            <a:lvl5pPr marL="2286000" marR="0" lvl="4" indent="-228600" algn="l">
              <a:lnSpc>
                <a:spcPct val="100000"/>
              </a:lnSpc>
              <a:spcBef>
                <a:spcPts val="500"/>
              </a:spcBef>
              <a:spcAft>
                <a:spcPts val="0"/>
              </a:spcAft>
              <a:buClr>
                <a:schemeClr val="dk2"/>
              </a:buClr>
              <a:buSzPts val="900"/>
              <a:buFont typeface="Arial"/>
              <a:buNone/>
              <a:defRPr sz="1200" b="0" i="0" u="none" strike="noStrike" cap="none">
                <a:solidFill>
                  <a:srgbClr val="888888"/>
                </a:solidFill>
                <a:latin typeface="Alegreya Sans"/>
                <a:ea typeface="Alegreya Sans"/>
                <a:cs typeface="Alegreya Sans"/>
                <a:sym typeface="Alegreya Sans"/>
              </a:defRPr>
            </a:lvl5pPr>
            <a:lvl6pPr marL="2743200" marR="0" lvl="5" indent="-228600" algn="l">
              <a:lnSpc>
                <a:spcPct val="90000"/>
              </a:lnSpc>
              <a:spcBef>
                <a:spcPts val="5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a:lnSpc>
                <a:spcPct val="90000"/>
              </a:lnSpc>
              <a:spcBef>
                <a:spcPts val="12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a:lnSpc>
                <a:spcPct val="90000"/>
              </a:lnSpc>
              <a:spcBef>
                <a:spcPts val="12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a:lnSpc>
                <a:spcPct val="90000"/>
              </a:lnSpc>
              <a:spcBef>
                <a:spcPts val="1200"/>
              </a:spcBef>
              <a:spcAft>
                <a:spcPts val="120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160" name="Google Shape;160;p29"/>
          <p:cNvSpPr>
            <a:spLocks noGrp="1"/>
          </p:cNvSpPr>
          <p:nvPr>
            <p:ph type="pic" idx="2"/>
          </p:nvPr>
        </p:nvSpPr>
        <p:spPr>
          <a:xfrm>
            <a:off x="0" y="1142999"/>
            <a:ext cx="8179800" cy="2404800"/>
          </a:xfrm>
          <a:prstGeom prst="rect">
            <a:avLst/>
          </a:prstGeom>
          <a:solidFill>
            <a:srgbClr val="F1C7EA"/>
          </a:solidFill>
          <a:ln>
            <a:noFill/>
          </a:ln>
        </p:spPr>
      </p:sp>
      <p:sp>
        <p:nvSpPr>
          <p:cNvPr id="161" name="Google Shape;161;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solidFill>
                  <a:schemeClr val="accent5"/>
                </a:solidFill>
                <a:latin typeface="Montserrat"/>
                <a:ea typeface="Montserrat"/>
                <a:cs typeface="Montserrat"/>
                <a:sym typeface="Montserrat"/>
              </a:defRPr>
            </a:lvl1pPr>
            <a:lvl2pPr lvl="1">
              <a:buNone/>
              <a:defRPr>
                <a:solidFill>
                  <a:schemeClr val="accent5"/>
                </a:solidFill>
                <a:latin typeface="Montserrat"/>
                <a:ea typeface="Montserrat"/>
                <a:cs typeface="Montserrat"/>
                <a:sym typeface="Montserrat"/>
              </a:defRPr>
            </a:lvl2pPr>
            <a:lvl3pPr lvl="2">
              <a:buNone/>
              <a:defRPr>
                <a:solidFill>
                  <a:schemeClr val="accent5"/>
                </a:solidFill>
                <a:latin typeface="Montserrat"/>
                <a:ea typeface="Montserrat"/>
                <a:cs typeface="Montserrat"/>
                <a:sym typeface="Montserrat"/>
              </a:defRPr>
            </a:lvl3pPr>
            <a:lvl4pPr lvl="3">
              <a:buNone/>
              <a:defRPr>
                <a:solidFill>
                  <a:schemeClr val="accent5"/>
                </a:solidFill>
                <a:latin typeface="Montserrat"/>
                <a:ea typeface="Montserrat"/>
                <a:cs typeface="Montserrat"/>
                <a:sym typeface="Montserrat"/>
              </a:defRPr>
            </a:lvl4pPr>
            <a:lvl5pPr lvl="4">
              <a:buNone/>
              <a:defRPr>
                <a:solidFill>
                  <a:schemeClr val="accent5"/>
                </a:solidFill>
                <a:latin typeface="Montserrat"/>
                <a:ea typeface="Montserrat"/>
                <a:cs typeface="Montserrat"/>
                <a:sym typeface="Montserrat"/>
              </a:defRPr>
            </a:lvl5pPr>
            <a:lvl6pPr lvl="5">
              <a:buNone/>
              <a:defRPr>
                <a:solidFill>
                  <a:schemeClr val="accent5"/>
                </a:solidFill>
                <a:latin typeface="Montserrat"/>
                <a:ea typeface="Montserrat"/>
                <a:cs typeface="Montserrat"/>
                <a:sym typeface="Montserrat"/>
              </a:defRPr>
            </a:lvl6pPr>
            <a:lvl7pPr lvl="6">
              <a:buNone/>
              <a:defRPr>
                <a:solidFill>
                  <a:schemeClr val="accent5"/>
                </a:solidFill>
                <a:latin typeface="Montserrat"/>
                <a:ea typeface="Montserrat"/>
                <a:cs typeface="Montserrat"/>
                <a:sym typeface="Montserrat"/>
              </a:defRPr>
            </a:lvl7pPr>
            <a:lvl8pPr lvl="7">
              <a:buNone/>
              <a:defRPr>
                <a:solidFill>
                  <a:schemeClr val="accent5"/>
                </a:solidFill>
                <a:latin typeface="Montserrat"/>
                <a:ea typeface="Montserrat"/>
                <a:cs typeface="Montserrat"/>
                <a:sym typeface="Montserrat"/>
              </a:defRPr>
            </a:lvl8pPr>
            <a:lvl9pPr lvl="8">
              <a:buNone/>
              <a:defRPr>
                <a:solidFill>
                  <a:schemeClr val="accent5"/>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Body Bullets">
  <p:cSld name="Title Body Bullets">
    <p:spTree>
      <p:nvGrpSpPr>
        <p:cNvPr id="1" name="Shape 162"/>
        <p:cNvGrpSpPr/>
        <p:nvPr/>
      </p:nvGrpSpPr>
      <p:grpSpPr>
        <a:xfrm>
          <a:off x="0" y="0"/>
          <a:ext cx="0" cy="0"/>
          <a:chOff x="0" y="0"/>
          <a:chExt cx="0" cy="0"/>
        </a:xfrm>
      </p:grpSpPr>
      <p:sp>
        <p:nvSpPr>
          <p:cNvPr id="163" name="Google Shape;163;p30"/>
          <p:cNvSpPr txBox="1">
            <a:spLocks noGrp="1"/>
          </p:cNvSpPr>
          <p:nvPr>
            <p:ph type="title"/>
          </p:nvPr>
        </p:nvSpPr>
        <p:spPr>
          <a:xfrm>
            <a:off x="228600" y="224028"/>
            <a:ext cx="7772400" cy="1143000"/>
          </a:xfrm>
          <a:prstGeom prst="rect">
            <a:avLst/>
          </a:prstGeom>
          <a:noFill/>
          <a:ln>
            <a:noFill/>
          </a:ln>
        </p:spPr>
        <p:txBody>
          <a:bodyPr spcFirstLastPara="1" wrap="square" lIns="137150" tIns="137150" rIns="137150" bIns="137150" anchor="t" anchorCtr="0">
            <a:noAutofit/>
          </a:bodyPr>
          <a:lstStyle>
            <a:lvl1pPr marR="0" lvl="0" algn="l">
              <a:lnSpc>
                <a:spcPct val="108333"/>
              </a:lnSpc>
              <a:spcBef>
                <a:spcPts val="0"/>
              </a:spcBef>
              <a:spcAft>
                <a:spcPts val="0"/>
              </a:spcAft>
              <a:buClr>
                <a:schemeClr val="dk2"/>
              </a:buClr>
              <a:buSzPts val="3600"/>
              <a:buFont typeface="Montserrat Light"/>
              <a:buNone/>
              <a:defRPr sz="3600" b="0" i="0" u="none" strike="noStrike" cap="none">
                <a:solidFill>
                  <a:schemeClr val="dk2"/>
                </a:solidFill>
                <a:latin typeface="Montserrat Light"/>
                <a:ea typeface="Montserrat Light"/>
                <a:cs typeface="Montserrat Light"/>
                <a:sym typeface="Montserrat Light"/>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64" name="Google Shape;164;p30"/>
          <p:cNvSpPr txBox="1">
            <a:spLocks noGrp="1"/>
          </p:cNvSpPr>
          <p:nvPr>
            <p:ph type="body" idx="1"/>
          </p:nvPr>
        </p:nvSpPr>
        <p:spPr>
          <a:xfrm>
            <a:off x="228600" y="1600199"/>
            <a:ext cx="7772400" cy="3228000"/>
          </a:xfrm>
          <a:prstGeom prst="rect">
            <a:avLst/>
          </a:prstGeom>
          <a:noFill/>
          <a:ln>
            <a:noFill/>
          </a:ln>
        </p:spPr>
        <p:txBody>
          <a:bodyPr spcFirstLastPara="1" wrap="square" lIns="68575" tIns="34275" rIns="68575" bIns="34275" anchor="t" anchorCtr="0">
            <a:normAutofit/>
          </a:bodyPr>
          <a:lstStyle>
            <a:lvl1pPr marL="457200" marR="0" lvl="0" indent="-330200" algn="l">
              <a:lnSpc>
                <a:spcPct val="118752"/>
              </a:lnSpc>
              <a:spcBef>
                <a:spcPts val="500"/>
              </a:spcBef>
              <a:spcAft>
                <a:spcPts val="0"/>
              </a:spcAft>
              <a:buClr>
                <a:schemeClr val="accent1"/>
              </a:buClr>
              <a:buSzPts val="1600"/>
              <a:buFont typeface="Arial"/>
              <a:buChar char="•"/>
              <a:defRPr sz="1600" b="0" i="0" u="none" strike="noStrike" cap="none">
                <a:solidFill>
                  <a:schemeClr val="accent5"/>
                </a:solidFill>
                <a:latin typeface="Montserrat"/>
                <a:ea typeface="Montserrat"/>
                <a:cs typeface="Montserrat"/>
                <a:sym typeface="Montserrat"/>
              </a:defRPr>
            </a:lvl1pPr>
            <a:lvl2pPr marL="914400" marR="0" lvl="1" indent="-311150" algn="l">
              <a:lnSpc>
                <a:spcPct val="118752"/>
              </a:lnSpc>
              <a:spcBef>
                <a:spcPts val="1400"/>
              </a:spcBef>
              <a:spcAft>
                <a:spcPts val="0"/>
              </a:spcAft>
              <a:buClr>
                <a:schemeClr val="accent1"/>
              </a:buClr>
              <a:buSzPts val="1300"/>
              <a:buFont typeface="Noto Sans Symbols"/>
              <a:buChar char="▪"/>
              <a:defRPr sz="1600" b="0" i="0" u="none" strike="noStrike" cap="none">
                <a:solidFill>
                  <a:schemeClr val="accent5"/>
                </a:solidFill>
                <a:latin typeface="Montserrat"/>
                <a:ea typeface="Montserrat"/>
                <a:cs typeface="Montserrat"/>
                <a:sym typeface="Montserrat"/>
              </a:defRPr>
            </a:lvl2pPr>
            <a:lvl3pPr marL="1371600" marR="0" lvl="2" indent="-304800" algn="l">
              <a:lnSpc>
                <a:spcPct val="118752"/>
              </a:lnSpc>
              <a:spcBef>
                <a:spcPts val="1400"/>
              </a:spcBef>
              <a:spcAft>
                <a:spcPts val="0"/>
              </a:spcAft>
              <a:buClr>
                <a:schemeClr val="accent3"/>
              </a:buClr>
              <a:buSzPts val="1200"/>
              <a:buFont typeface="Courier New"/>
              <a:buChar char="o"/>
              <a:defRPr sz="1600" b="0" i="0" u="none" strike="noStrike" cap="none">
                <a:solidFill>
                  <a:schemeClr val="accent5"/>
                </a:solidFill>
                <a:latin typeface="Montserrat"/>
                <a:ea typeface="Montserrat"/>
                <a:cs typeface="Montserrat"/>
                <a:sym typeface="Montserrat"/>
              </a:defRPr>
            </a:lvl3pPr>
            <a:lvl4pPr marL="1828800" marR="0" lvl="3" indent="-330200" algn="l">
              <a:lnSpc>
                <a:spcPct val="100000"/>
              </a:lnSpc>
              <a:spcBef>
                <a:spcPts val="1400"/>
              </a:spcBef>
              <a:spcAft>
                <a:spcPts val="0"/>
              </a:spcAft>
              <a:buClr>
                <a:schemeClr val="accent3"/>
              </a:buClr>
              <a:buSzPts val="1600"/>
              <a:buFont typeface="NTR"/>
              <a:buChar char="‒"/>
              <a:defRPr sz="1600" b="0" i="0" u="none" strike="noStrike" cap="none">
                <a:solidFill>
                  <a:schemeClr val="accent5"/>
                </a:solidFill>
                <a:latin typeface="Montserrat"/>
                <a:ea typeface="Montserrat"/>
                <a:cs typeface="Montserrat"/>
                <a:sym typeface="Montserrat"/>
              </a:defRPr>
            </a:lvl4pPr>
            <a:lvl5pPr marL="2286000" marR="0" lvl="4" indent="-304800" algn="l">
              <a:lnSpc>
                <a:spcPct val="100000"/>
              </a:lnSpc>
              <a:spcBef>
                <a:spcPts val="500"/>
              </a:spcBef>
              <a:spcAft>
                <a:spcPts val="0"/>
              </a:spcAft>
              <a:buClr>
                <a:schemeClr val="dk2"/>
              </a:buClr>
              <a:buSzPts val="1200"/>
              <a:buFont typeface="Arial"/>
              <a:buChar char="•"/>
              <a:defRPr sz="1600" b="0" i="0" u="none" strike="noStrike" cap="none">
                <a:solidFill>
                  <a:schemeClr val="accent5"/>
                </a:solidFill>
                <a:latin typeface="Montserrat"/>
                <a:ea typeface="Montserrat"/>
                <a:cs typeface="Montserrat"/>
                <a:sym typeface="Montserrat"/>
              </a:defRPr>
            </a:lvl5pPr>
            <a:lvl6pPr marL="2743200" marR="0" lvl="5"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5" name="Google Shape;165;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solidFill>
                  <a:schemeClr val="accent5"/>
                </a:solidFill>
                <a:latin typeface="Montserrat"/>
                <a:ea typeface="Montserrat"/>
                <a:cs typeface="Montserrat"/>
                <a:sym typeface="Montserrat"/>
              </a:defRPr>
            </a:lvl1pPr>
            <a:lvl2pPr lvl="1">
              <a:buNone/>
              <a:defRPr>
                <a:solidFill>
                  <a:schemeClr val="accent5"/>
                </a:solidFill>
                <a:latin typeface="Montserrat"/>
                <a:ea typeface="Montserrat"/>
                <a:cs typeface="Montserrat"/>
                <a:sym typeface="Montserrat"/>
              </a:defRPr>
            </a:lvl2pPr>
            <a:lvl3pPr lvl="2">
              <a:buNone/>
              <a:defRPr>
                <a:solidFill>
                  <a:schemeClr val="accent5"/>
                </a:solidFill>
                <a:latin typeface="Montserrat"/>
                <a:ea typeface="Montserrat"/>
                <a:cs typeface="Montserrat"/>
                <a:sym typeface="Montserrat"/>
              </a:defRPr>
            </a:lvl3pPr>
            <a:lvl4pPr lvl="3">
              <a:buNone/>
              <a:defRPr>
                <a:solidFill>
                  <a:schemeClr val="accent5"/>
                </a:solidFill>
                <a:latin typeface="Montserrat"/>
                <a:ea typeface="Montserrat"/>
                <a:cs typeface="Montserrat"/>
                <a:sym typeface="Montserrat"/>
              </a:defRPr>
            </a:lvl4pPr>
            <a:lvl5pPr lvl="4">
              <a:buNone/>
              <a:defRPr>
                <a:solidFill>
                  <a:schemeClr val="accent5"/>
                </a:solidFill>
                <a:latin typeface="Montserrat"/>
                <a:ea typeface="Montserrat"/>
                <a:cs typeface="Montserrat"/>
                <a:sym typeface="Montserrat"/>
              </a:defRPr>
            </a:lvl5pPr>
            <a:lvl6pPr lvl="5">
              <a:buNone/>
              <a:defRPr>
                <a:solidFill>
                  <a:schemeClr val="accent5"/>
                </a:solidFill>
                <a:latin typeface="Montserrat"/>
                <a:ea typeface="Montserrat"/>
                <a:cs typeface="Montserrat"/>
                <a:sym typeface="Montserrat"/>
              </a:defRPr>
            </a:lvl6pPr>
            <a:lvl7pPr lvl="6">
              <a:buNone/>
              <a:defRPr>
                <a:solidFill>
                  <a:schemeClr val="accent5"/>
                </a:solidFill>
                <a:latin typeface="Montserrat"/>
                <a:ea typeface="Montserrat"/>
                <a:cs typeface="Montserrat"/>
                <a:sym typeface="Montserrat"/>
              </a:defRPr>
            </a:lvl7pPr>
            <a:lvl8pPr lvl="7">
              <a:buNone/>
              <a:defRPr>
                <a:solidFill>
                  <a:schemeClr val="accent5"/>
                </a:solidFill>
                <a:latin typeface="Montserrat"/>
                <a:ea typeface="Montserrat"/>
                <a:cs typeface="Montserrat"/>
                <a:sym typeface="Montserrat"/>
              </a:defRPr>
            </a:lvl8pPr>
            <a:lvl9pPr lvl="8">
              <a:buNone/>
              <a:defRPr>
                <a:solidFill>
                  <a:schemeClr val="accent5"/>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 Columns_Wallpaper">
  <p:cSld name="3 Columns_Wallpaper">
    <p:spTree>
      <p:nvGrpSpPr>
        <p:cNvPr id="1" name="Shape 166"/>
        <p:cNvGrpSpPr/>
        <p:nvPr/>
      </p:nvGrpSpPr>
      <p:grpSpPr>
        <a:xfrm>
          <a:off x="0" y="0"/>
          <a:ext cx="0" cy="0"/>
          <a:chOff x="0" y="0"/>
          <a:chExt cx="0" cy="0"/>
        </a:xfrm>
      </p:grpSpPr>
      <p:pic>
        <p:nvPicPr>
          <p:cNvPr id="167" name="Google Shape;167;p31" descr="A picture containing background pattern&#10;&#10;Description automatically generated"/>
          <p:cNvPicPr preferRelativeResize="0"/>
          <p:nvPr/>
        </p:nvPicPr>
        <p:blipFill rotWithShape="1">
          <a:blip r:embed="rId2">
            <a:alphaModFix/>
          </a:blip>
          <a:srcRect/>
          <a:stretch/>
        </p:blipFill>
        <p:spPr>
          <a:xfrm>
            <a:off x="228600" y="1428750"/>
            <a:ext cx="8687034" cy="3486150"/>
          </a:xfrm>
          <a:prstGeom prst="rect">
            <a:avLst/>
          </a:prstGeom>
          <a:noFill/>
          <a:ln>
            <a:noFill/>
          </a:ln>
        </p:spPr>
      </p:pic>
      <p:sp>
        <p:nvSpPr>
          <p:cNvPr id="168" name="Google Shape;168;p31"/>
          <p:cNvSpPr txBox="1"/>
          <p:nvPr/>
        </p:nvSpPr>
        <p:spPr>
          <a:xfrm>
            <a:off x="8496444" y="4665800"/>
            <a:ext cx="419100" cy="253500"/>
          </a:xfrm>
          <a:prstGeom prst="rect">
            <a:avLst/>
          </a:prstGeom>
          <a:noFill/>
          <a:ln>
            <a:noFill/>
          </a:ln>
        </p:spPr>
        <p:txBody>
          <a:bodyPr spcFirstLastPara="1" wrap="square" lIns="0" tIns="0" rIns="91425" bIns="91425" anchor="ctr" anchorCtr="0">
            <a:noAutofit/>
          </a:bodyPr>
          <a:lstStyle/>
          <a:p>
            <a:pPr marL="0" marR="0" lvl="0" indent="0" algn="r" rtl="0">
              <a:spcBef>
                <a:spcPts val="0"/>
              </a:spcBef>
              <a:spcAft>
                <a:spcPts val="0"/>
              </a:spcAft>
              <a:buNone/>
            </a:pPr>
            <a:fld id="{00000000-1234-1234-1234-123412341234}" type="slidenum">
              <a:rPr lang="en" sz="700" b="1" i="0">
                <a:solidFill>
                  <a:schemeClr val="lt1"/>
                </a:solidFill>
                <a:latin typeface="Montserrat"/>
                <a:ea typeface="Montserrat"/>
                <a:cs typeface="Montserrat"/>
                <a:sym typeface="Montserrat"/>
              </a:rPr>
              <a:t>‹#›</a:t>
            </a:fld>
            <a:endParaRPr sz="700" b="1" i="0">
              <a:solidFill>
                <a:schemeClr val="lt1"/>
              </a:solidFill>
              <a:latin typeface="Montserrat"/>
              <a:ea typeface="Montserrat"/>
              <a:cs typeface="Montserrat"/>
              <a:sym typeface="Montserrat"/>
            </a:endParaRPr>
          </a:p>
        </p:txBody>
      </p:sp>
      <p:sp>
        <p:nvSpPr>
          <p:cNvPr id="169" name="Google Shape;169;p31"/>
          <p:cNvSpPr txBox="1">
            <a:spLocks noGrp="1"/>
          </p:cNvSpPr>
          <p:nvPr>
            <p:ph type="title"/>
          </p:nvPr>
        </p:nvSpPr>
        <p:spPr>
          <a:xfrm>
            <a:off x="228600" y="228600"/>
            <a:ext cx="7772400" cy="1200300"/>
          </a:xfrm>
          <a:prstGeom prst="rect">
            <a:avLst/>
          </a:prstGeom>
          <a:noFill/>
          <a:ln>
            <a:noFill/>
          </a:ln>
        </p:spPr>
        <p:txBody>
          <a:bodyPr spcFirstLastPara="1" wrap="square" lIns="137150" tIns="137150" rIns="0" bIns="0" anchor="t" anchorCtr="0">
            <a:noAutofit/>
          </a:bodyPr>
          <a:lstStyle>
            <a:lvl1pPr marR="0" lvl="0" algn="l">
              <a:lnSpc>
                <a:spcPct val="108333"/>
              </a:lnSpc>
              <a:spcBef>
                <a:spcPts val="0"/>
              </a:spcBef>
              <a:spcAft>
                <a:spcPts val="0"/>
              </a:spcAft>
              <a:buClr>
                <a:schemeClr val="dk2"/>
              </a:buClr>
              <a:buSzPts val="3600"/>
              <a:buFont typeface="Montserrat Light"/>
              <a:buNone/>
              <a:defRPr sz="3600" b="0" i="0" u="none" strike="noStrike" cap="none">
                <a:solidFill>
                  <a:schemeClr val="dk2"/>
                </a:solidFill>
                <a:latin typeface="Montserrat Light"/>
                <a:ea typeface="Montserrat Light"/>
                <a:cs typeface="Montserrat Light"/>
                <a:sym typeface="Montserrat Light"/>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70" name="Google Shape;170;p31"/>
          <p:cNvSpPr/>
          <p:nvPr/>
        </p:nvSpPr>
        <p:spPr>
          <a:xfrm>
            <a:off x="8183880" y="1985844"/>
            <a:ext cx="960000" cy="1143000"/>
          </a:xfrm>
          <a:prstGeom prst="rect">
            <a:avLst/>
          </a:prstGeom>
          <a:solidFill>
            <a:schemeClr val="lt1"/>
          </a:solidFill>
          <a:ln>
            <a:noFill/>
          </a:ln>
        </p:spPr>
        <p:txBody>
          <a:bodyPr spcFirstLastPara="1" wrap="square" lIns="228600" tIns="34275" rIns="228600" bIns="3427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1" name="Google Shape;171;p31"/>
          <p:cNvPicPr preferRelativeResize="0"/>
          <p:nvPr/>
        </p:nvPicPr>
        <p:blipFill rotWithShape="1">
          <a:blip r:embed="rId3">
            <a:alphaModFix/>
          </a:blip>
          <a:srcRect/>
          <a:stretch/>
        </p:blipFill>
        <p:spPr>
          <a:xfrm>
            <a:off x="8317346" y="2227145"/>
            <a:ext cx="457200" cy="660400"/>
          </a:xfrm>
          <a:prstGeom prst="rect">
            <a:avLst/>
          </a:prstGeom>
          <a:noFill/>
          <a:ln>
            <a:noFill/>
          </a:ln>
        </p:spPr>
      </p:pic>
      <p:cxnSp>
        <p:nvCxnSpPr>
          <p:cNvPr id="172" name="Google Shape;172;p31"/>
          <p:cNvCxnSpPr/>
          <p:nvPr/>
        </p:nvCxnSpPr>
        <p:spPr>
          <a:xfrm>
            <a:off x="-1194910" y="-130629"/>
            <a:ext cx="0" cy="5547300"/>
          </a:xfrm>
          <a:prstGeom prst="straightConnector1">
            <a:avLst/>
          </a:prstGeom>
          <a:noFill/>
          <a:ln w="9525" cap="flat" cmpd="sng">
            <a:solidFill>
              <a:schemeClr val="accent1"/>
            </a:solidFill>
            <a:prstDash val="solid"/>
            <a:miter lim="800000"/>
            <a:headEnd type="none" w="sm" len="sm"/>
            <a:tailEnd type="none" w="sm" len="sm"/>
          </a:ln>
        </p:spPr>
      </p:cxnSp>
      <p:sp>
        <p:nvSpPr>
          <p:cNvPr id="173" name="Google Shape;173;p31"/>
          <p:cNvSpPr txBox="1">
            <a:spLocks noGrp="1"/>
          </p:cNvSpPr>
          <p:nvPr>
            <p:ph type="body" idx="1"/>
          </p:nvPr>
        </p:nvSpPr>
        <p:spPr>
          <a:xfrm>
            <a:off x="411480" y="1719072"/>
            <a:ext cx="2377500" cy="576000"/>
          </a:xfrm>
          <a:prstGeom prst="rect">
            <a:avLst/>
          </a:prstGeom>
          <a:solidFill>
            <a:schemeClr val="lt1"/>
          </a:solidFill>
          <a:ln>
            <a:noFill/>
          </a:ln>
        </p:spPr>
        <p:txBody>
          <a:bodyPr spcFirstLastPara="1" wrap="square" lIns="68575" tIns="68575" rIns="0" bIns="68575" anchor="t" anchorCtr="0">
            <a:noAutofit/>
          </a:bodyPr>
          <a:lstStyle>
            <a:lvl1pPr marL="457200" marR="0" lvl="0" indent="-228600" algn="l">
              <a:lnSpc>
                <a:spcPct val="121424"/>
              </a:lnSpc>
              <a:spcBef>
                <a:spcPts val="0"/>
              </a:spcBef>
              <a:spcAft>
                <a:spcPts val="0"/>
              </a:spcAft>
              <a:buClr>
                <a:schemeClr val="accent1"/>
              </a:buClr>
              <a:buSzPts val="1400"/>
              <a:buFont typeface="Arial"/>
              <a:buNone/>
              <a:defRPr sz="1400" b="1" i="0" u="none" strike="noStrike" cap="none">
                <a:solidFill>
                  <a:schemeClr val="dk1"/>
                </a:solidFill>
                <a:latin typeface="Montserrat"/>
                <a:ea typeface="Montserrat"/>
                <a:cs typeface="Montserrat"/>
                <a:sym typeface="Montserrat"/>
              </a:defRPr>
            </a:lvl1pPr>
            <a:lvl2pPr marL="914400" marR="0" lvl="1" indent="-228600" algn="l">
              <a:lnSpc>
                <a:spcPct val="100000"/>
              </a:lnSpc>
              <a:spcBef>
                <a:spcPts val="500"/>
              </a:spcBef>
              <a:spcAft>
                <a:spcPts val="0"/>
              </a:spcAft>
              <a:buClr>
                <a:schemeClr val="accent1"/>
              </a:buClr>
              <a:buSzPts val="1500"/>
              <a:buFont typeface="NTR"/>
              <a:buNone/>
              <a:defRPr sz="1500" b="1" i="0" u="none" strike="noStrike" cap="none">
                <a:solidFill>
                  <a:schemeClr val="dk1"/>
                </a:solidFill>
                <a:latin typeface="Alegreya Sans"/>
                <a:ea typeface="Alegreya Sans"/>
                <a:cs typeface="Alegreya Sans"/>
                <a:sym typeface="Alegreya Sans"/>
              </a:defRPr>
            </a:lvl2pPr>
            <a:lvl3pPr marL="1371600" marR="0" lvl="2" indent="-228600" algn="l">
              <a:lnSpc>
                <a:spcPct val="100000"/>
              </a:lnSpc>
              <a:spcBef>
                <a:spcPts val="500"/>
              </a:spcBef>
              <a:spcAft>
                <a:spcPts val="0"/>
              </a:spcAft>
              <a:buClr>
                <a:schemeClr val="accent3"/>
              </a:buClr>
              <a:buSzPts val="1000"/>
              <a:buFont typeface="Arial"/>
              <a:buNone/>
              <a:defRPr sz="1400" b="1" i="0" u="none" strike="noStrike" cap="none">
                <a:solidFill>
                  <a:schemeClr val="dk1"/>
                </a:solidFill>
                <a:latin typeface="Alegreya Sans"/>
                <a:ea typeface="Alegreya Sans"/>
                <a:cs typeface="Alegreya Sans"/>
                <a:sym typeface="Alegreya Sans"/>
              </a:defRPr>
            </a:lvl3pPr>
            <a:lvl4pPr marL="1828800" marR="0" lvl="3" indent="-228600" algn="l">
              <a:lnSpc>
                <a:spcPct val="100000"/>
              </a:lnSpc>
              <a:spcBef>
                <a:spcPts val="500"/>
              </a:spcBef>
              <a:spcAft>
                <a:spcPts val="0"/>
              </a:spcAft>
              <a:buClr>
                <a:schemeClr val="accent3"/>
              </a:buClr>
              <a:buSzPts val="1200"/>
              <a:buFont typeface="NTR"/>
              <a:buNone/>
              <a:defRPr sz="1200" b="1" i="0" u="none" strike="noStrike" cap="none">
                <a:solidFill>
                  <a:schemeClr val="dk1"/>
                </a:solidFill>
                <a:latin typeface="Alegreya Sans"/>
                <a:ea typeface="Alegreya Sans"/>
                <a:cs typeface="Alegreya Sans"/>
                <a:sym typeface="Alegreya Sans"/>
              </a:defRPr>
            </a:lvl4pPr>
            <a:lvl5pPr marL="2286000" marR="0" lvl="4" indent="-228600" algn="l">
              <a:lnSpc>
                <a:spcPct val="100000"/>
              </a:lnSpc>
              <a:spcBef>
                <a:spcPts val="500"/>
              </a:spcBef>
              <a:spcAft>
                <a:spcPts val="0"/>
              </a:spcAft>
              <a:buClr>
                <a:schemeClr val="dk2"/>
              </a:buClr>
              <a:buSzPts val="900"/>
              <a:buFont typeface="Arial"/>
              <a:buNone/>
              <a:defRPr sz="1200" b="1" i="0" u="none" strike="noStrike" cap="none">
                <a:solidFill>
                  <a:schemeClr val="dk1"/>
                </a:solidFill>
                <a:latin typeface="Alegreya Sans"/>
                <a:ea typeface="Alegreya Sans"/>
                <a:cs typeface="Alegreya Sans"/>
                <a:sym typeface="Alegreya Sans"/>
              </a:defRPr>
            </a:lvl5pPr>
            <a:lvl6pPr marL="2743200" marR="0" lvl="5" indent="-228600" algn="l">
              <a:lnSpc>
                <a:spcPct val="90000"/>
              </a:lnSpc>
              <a:spcBef>
                <a:spcPts val="5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1200"/>
              </a:spcBef>
              <a:spcAft>
                <a:spcPts val="120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74" name="Google Shape;174;p31"/>
          <p:cNvSpPr txBox="1">
            <a:spLocks noGrp="1"/>
          </p:cNvSpPr>
          <p:nvPr>
            <p:ph type="body" idx="2"/>
          </p:nvPr>
        </p:nvSpPr>
        <p:spPr>
          <a:xfrm>
            <a:off x="411480" y="2286001"/>
            <a:ext cx="2377500" cy="2440500"/>
          </a:xfrm>
          <a:prstGeom prst="rect">
            <a:avLst/>
          </a:prstGeom>
          <a:solidFill>
            <a:schemeClr val="lt1"/>
          </a:solidFill>
          <a:ln>
            <a:noFill/>
          </a:ln>
        </p:spPr>
        <p:txBody>
          <a:bodyPr spcFirstLastPara="1" wrap="square" lIns="68575" tIns="68575" rIns="137150" bIns="137150" anchor="t" anchorCtr="0">
            <a:noAutofit/>
          </a:bodyPr>
          <a:lstStyle>
            <a:lvl1pPr marL="457200" marR="0" lvl="0" indent="-304800" algn="l">
              <a:lnSpc>
                <a:spcPct val="133312"/>
              </a:lnSpc>
              <a:spcBef>
                <a:spcPts val="0"/>
              </a:spcBef>
              <a:spcAft>
                <a:spcPts val="0"/>
              </a:spcAft>
              <a:buClr>
                <a:schemeClr val="accent1"/>
              </a:buClr>
              <a:buSzPts val="1200"/>
              <a:buFont typeface="Arial"/>
              <a:buChar char="•"/>
              <a:defRPr sz="1200" b="0" i="0" u="none" strike="noStrike" cap="none">
                <a:solidFill>
                  <a:srgbClr val="4A4F55"/>
                </a:solidFill>
                <a:latin typeface="Montserrat"/>
                <a:ea typeface="Montserrat"/>
                <a:cs typeface="Montserrat"/>
                <a:sym typeface="Montserrat"/>
              </a:defRPr>
            </a:lvl1pPr>
            <a:lvl2pPr marL="914400" marR="0" lvl="1" indent="-304800" algn="l">
              <a:lnSpc>
                <a:spcPct val="100000"/>
              </a:lnSpc>
              <a:spcBef>
                <a:spcPts val="800"/>
              </a:spcBef>
              <a:spcAft>
                <a:spcPts val="0"/>
              </a:spcAft>
              <a:buClr>
                <a:schemeClr val="accent1"/>
              </a:buClr>
              <a:buSzPts val="1200"/>
              <a:buFont typeface="Arial"/>
              <a:buChar char="•"/>
              <a:defRPr sz="1200" b="0" i="0" u="none" strike="noStrike" cap="none">
                <a:solidFill>
                  <a:schemeClr val="dk1"/>
                </a:solidFill>
                <a:latin typeface="Montserrat Medium"/>
                <a:ea typeface="Montserrat Medium"/>
                <a:cs typeface="Montserrat Medium"/>
                <a:sym typeface="Montserrat Medium"/>
              </a:defRPr>
            </a:lvl2pPr>
            <a:lvl3pPr marL="1371600" marR="0" lvl="2" indent="-285750" algn="l">
              <a:lnSpc>
                <a:spcPct val="100000"/>
              </a:lnSpc>
              <a:spcBef>
                <a:spcPts val="500"/>
              </a:spcBef>
              <a:spcAft>
                <a:spcPts val="0"/>
              </a:spcAft>
              <a:buClr>
                <a:schemeClr val="accent3"/>
              </a:buClr>
              <a:buSzPts val="900"/>
              <a:buFont typeface="Arial"/>
              <a:buChar char="•"/>
              <a:defRPr sz="1200" b="0" i="0" u="none" strike="noStrike" cap="none">
                <a:solidFill>
                  <a:schemeClr val="dk1"/>
                </a:solidFill>
                <a:latin typeface="Montserrat Medium"/>
                <a:ea typeface="Montserrat Medium"/>
                <a:cs typeface="Montserrat Medium"/>
                <a:sym typeface="Montserrat Medium"/>
              </a:defRPr>
            </a:lvl3pPr>
            <a:lvl4pPr marL="1828800" marR="0" lvl="3" indent="-304800" algn="l">
              <a:lnSpc>
                <a:spcPct val="100000"/>
              </a:lnSpc>
              <a:spcBef>
                <a:spcPts val="500"/>
              </a:spcBef>
              <a:spcAft>
                <a:spcPts val="0"/>
              </a:spcAft>
              <a:buClr>
                <a:schemeClr val="accent3"/>
              </a:buClr>
              <a:buSzPts val="1200"/>
              <a:buFont typeface="Arial"/>
              <a:buChar char="•"/>
              <a:defRPr sz="1200" b="0" i="0" u="none" strike="noStrike" cap="none">
                <a:solidFill>
                  <a:schemeClr val="dk1"/>
                </a:solidFill>
                <a:latin typeface="Montserrat Medium"/>
                <a:ea typeface="Montserrat Medium"/>
                <a:cs typeface="Montserrat Medium"/>
                <a:sym typeface="Montserrat Medium"/>
              </a:defRPr>
            </a:lvl4pPr>
            <a:lvl5pPr marL="2286000" marR="0" lvl="4" indent="-285750" algn="l">
              <a:lnSpc>
                <a:spcPct val="100000"/>
              </a:lnSpc>
              <a:spcBef>
                <a:spcPts val="500"/>
              </a:spcBef>
              <a:spcAft>
                <a:spcPts val="0"/>
              </a:spcAft>
              <a:buClr>
                <a:schemeClr val="dk2"/>
              </a:buClr>
              <a:buSzPts val="900"/>
              <a:buFont typeface="Arial"/>
              <a:buChar char="•"/>
              <a:defRPr sz="1200" b="0" i="0" u="none" strike="noStrike" cap="none">
                <a:solidFill>
                  <a:schemeClr val="dk1"/>
                </a:solidFill>
                <a:latin typeface="Montserrat Medium"/>
                <a:ea typeface="Montserrat Medium"/>
                <a:cs typeface="Montserrat Medium"/>
                <a:sym typeface="Montserrat Medium"/>
              </a:defRPr>
            </a:lvl5pPr>
            <a:lvl6pPr marL="2743200" marR="0" lvl="5"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5" name="Google Shape;175;p31"/>
          <p:cNvSpPr txBox="1">
            <a:spLocks noGrp="1"/>
          </p:cNvSpPr>
          <p:nvPr>
            <p:ph type="body" idx="3"/>
          </p:nvPr>
        </p:nvSpPr>
        <p:spPr>
          <a:xfrm>
            <a:off x="2958084" y="1719072"/>
            <a:ext cx="2377500" cy="576000"/>
          </a:xfrm>
          <a:prstGeom prst="rect">
            <a:avLst/>
          </a:prstGeom>
          <a:solidFill>
            <a:schemeClr val="lt1"/>
          </a:solidFill>
          <a:ln>
            <a:noFill/>
          </a:ln>
        </p:spPr>
        <p:txBody>
          <a:bodyPr spcFirstLastPara="1" wrap="square" lIns="68575" tIns="68575" rIns="0" bIns="68575" anchor="t" anchorCtr="0">
            <a:noAutofit/>
          </a:bodyPr>
          <a:lstStyle>
            <a:lvl1pPr marL="457200" marR="0" lvl="0" indent="-228600" algn="l">
              <a:lnSpc>
                <a:spcPct val="121424"/>
              </a:lnSpc>
              <a:spcBef>
                <a:spcPts val="0"/>
              </a:spcBef>
              <a:spcAft>
                <a:spcPts val="0"/>
              </a:spcAft>
              <a:buClr>
                <a:schemeClr val="accent1"/>
              </a:buClr>
              <a:buSzPts val="1400"/>
              <a:buFont typeface="Arial"/>
              <a:buNone/>
              <a:defRPr sz="1400" b="1" i="0" u="none" strike="noStrike" cap="none">
                <a:solidFill>
                  <a:schemeClr val="dk1"/>
                </a:solidFill>
                <a:latin typeface="Montserrat"/>
                <a:ea typeface="Montserrat"/>
                <a:cs typeface="Montserrat"/>
                <a:sym typeface="Montserrat"/>
              </a:defRPr>
            </a:lvl1pPr>
            <a:lvl2pPr marL="914400" marR="0" lvl="1" indent="-228600" algn="l">
              <a:lnSpc>
                <a:spcPct val="100000"/>
              </a:lnSpc>
              <a:spcBef>
                <a:spcPts val="500"/>
              </a:spcBef>
              <a:spcAft>
                <a:spcPts val="0"/>
              </a:spcAft>
              <a:buClr>
                <a:schemeClr val="accent1"/>
              </a:buClr>
              <a:buSzPts val="1500"/>
              <a:buFont typeface="NTR"/>
              <a:buNone/>
              <a:defRPr sz="1500" b="1" i="0" u="none" strike="noStrike" cap="none">
                <a:solidFill>
                  <a:schemeClr val="dk1"/>
                </a:solidFill>
                <a:latin typeface="Alegreya Sans"/>
                <a:ea typeface="Alegreya Sans"/>
                <a:cs typeface="Alegreya Sans"/>
                <a:sym typeface="Alegreya Sans"/>
              </a:defRPr>
            </a:lvl2pPr>
            <a:lvl3pPr marL="1371600" marR="0" lvl="2" indent="-228600" algn="l">
              <a:lnSpc>
                <a:spcPct val="100000"/>
              </a:lnSpc>
              <a:spcBef>
                <a:spcPts val="500"/>
              </a:spcBef>
              <a:spcAft>
                <a:spcPts val="0"/>
              </a:spcAft>
              <a:buClr>
                <a:schemeClr val="accent3"/>
              </a:buClr>
              <a:buSzPts val="1000"/>
              <a:buFont typeface="Arial"/>
              <a:buNone/>
              <a:defRPr sz="1400" b="1" i="0" u="none" strike="noStrike" cap="none">
                <a:solidFill>
                  <a:schemeClr val="dk1"/>
                </a:solidFill>
                <a:latin typeface="Alegreya Sans"/>
                <a:ea typeface="Alegreya Sans"/>
                <a:cs typeface="Alegreya Sans"/>
                <a:sym typeface="Alegreya Sans"/>
              </a:defRPr>
            </a:lvl3pPr>
            <a:lvl4pPr marL="1828800" marR="0" lvl="3" indent="-228600" algn="l">
              <a:lnSpc>
                <a:spcPct val="100000"/>
              </a:lnSpc>
              <a:spcBef>
                <a:spcPts val="500"/>
              </a:spcBef>
              <a:spcAft>
                <a:spcPts val="0"/>
              </a:spcAft>
              <a:buClr>
                <a:schemeClr val="accent3"/>
              </a:buClr>
              <a:buSzPts val="1200"/>
              <a:buFont typeface="NTR"/>
              <a:buNone/>
              <a:defRPr sz="1200" b="1" i="0" u="none" strike="noStrike" cap="none">
                <a:solidFill>
                  <a:schemeClr val="dk1"/>
                </a:solidFill>
                <a:latin typeface="Alegreya Sans"/>
                <a:ea typeface="Alegreya Sans"/>
                <a:cs typeface="Alegreya Sans"/>
                <a:sym typeface="Alegreya Sans"/>
              </a:defRPr>
            </a:lvl4pPr>
            <a:lvl5pPr marL="2286000" marR="0" lvl="4" indent="-228600" algn="l">
              <a:lnSpc>
                <a:spcPct val="100000"/>
              </a:lnSpc>
              <a:spcBef>
                <a:spcPts val="500"/>
              </a:spcBef>
              <a:spcAft>
                <a:spcPts val="0"/>
              </a:spcAft>
              <a:buClr>
                <a:schemeClr val="dk2"/>
              </a:buClr>
              <a:buSzPts val="900"/>
              <a:buFont typeface="Arial"/>
              <a:buNone/>
              <a:defRPr sz="1200" b="1" i="0" u="none" strike="noStrike" cap="none">
                <a:solidFill>
                  <a:schemeClr val="dk1"/>
                </a:solidFill>
                <a:latin typeface="Alegreya Sans"/>
                <a:ea typeface="Alegreya Sans"/>
                <a:cs typeface="Alegreya Sans"/>
                <a:sym typeface="Alegreya Sans"/>
              </a:defRPr>
            </a:lvl5pPr>
            <a:lvl6pPr marL="2743200" marR="0" lvl="5" indent="-228600" algn="l">
              <a:lnSpc>
                <a:spcPct val="90000"/>
              </a:lnSpc>
              <a:spcBef>
                <a:spcPts val="5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1200"/>
              </a:spcBef>
              <a:spcAft>
                <a:spcPts val="120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76" name="Google Shape;176;p31"/>
          <p:cNvSpPr txBox="1">
            <a:spLocks noGrp="1"/>
          </p:cNvSpPr>
          <p:nvPr>
            <p:ph type="body" idx="4"/>
          </p:nvPr>
        </p:nvSpPr>
        <p:spPr>
          <a:xfrm>
            <a:off x="2958084" y="2286001"/>
            <a:ext cx="2377500" cy="2440500"/>
          </a:xfrm>
          <a:prstGeom prst="rect">
            <a:avLst/>
          </a:prstGeom>
          <a:solidFill>
            <a:schemeClr val="lt1"/>
          </a:solidFill>
          <a:ln>
            <a:noFill/>
          </a:ln>
        </p:spPr>
        <p:txBody>
          <a:bodyPr spcFirstLastPara="1" wrap="square" lIns="68575" tIns="68575" rIns="137150" bIns="137150" anchor="t" anchorCtr="0">
            <a:noAutofit/>
          </a:bodyPr>
          <a:lstStyle>
            <a:lvl1pPr marL="457200" marR="0" lvl="0" indent="-304800" algn="l">
              <a:lnSpc>
                <a:spcPct val="133312"/>
              </a:lnSpc>
              <a:spcBef>
                <a:spcPts val="0"/>
              </a:spcBef>
              <a:spcAft>
                <a:spcPts val="0"/>
              </a:spcAft>
              <a:buClr>
                <a:schemeClr val="accent1"/>
              </a:buClr>
              <a:buSzPts val="1200"/>
              <a:buFont typeface="Arial"/>
              <a:buChar char="•"/>
              <a:defRPr sz="1200" b="0" i="0" u="none" strike="noStrike" cap="none">
                <a:solidFill>
                  <a:srgbClr val="4A4F55"/>
                </a:solidFill>
                <a:latin typeface="Montserrat"/>
                <a:ea typeface="Montserrat"/>
                <a:cs typeface="Montserrat"/>
                <a:sym typeface="Montserrat"/>
              </a:defRPr>
            </a:lvl1pPr>
            <a:lvl2pPr marL="914400" marR="0" lvl="1" indent="-304800" algn="l">
              <a:lnSpc>
                <a:spcPct val="100000"/>
              </a:lnSpc>
              <a:spcBef>
                <a:spcPts val="800"/>
              </a:spcBef>
              <a:spcAft>
                <a:spcPts val="0"/>
              </a:spcAft>
              <a:buClr>
                <a:schemeClr val="accent1"/>
              </a:buClr>
              <a:buSzPts val="1200"/>
              <a:buFont typeface="Arial"/>
              <a:buChar char="•"/>
              <a:defRPr sz="1200" b="0" i="0" u="none" strike="noStrike" cap="none">
                <a:solidFill>
                  <a:schemeClr val="dk1"/>
                </a:solidFill>
                <a:latin typeface="Montserrat Medium"/>
                <a:ea typeface="Montserrat Medium"/>
                <a:cs typeface="Montserrat Medium"/>
                <a:sym typeface="Montserrat Medium"/>
              </a:defRPr>
            </a:lvl2pPr>
            <a:lvl3pPr marL="1371600" marR="0" lvl="2" indent="-285750" algn="l">
              <a:lnSpc>
                <a:spcPct val="100000"/>
              </a:lnSpc>
              <a:spcBef>
                <a:spcPts val="500"/>
              </a:spcBef>
              <a:spcAft>
                <a:spcPts val="0"/>
              </a:spcAft>
              <a:buClr>
                <a:schemeClr val="accent3"/>
              </a:buClr>
              <a:buSzPts val="900"/>
              <a:buFont typeface="Arial"/>
              <a:buChar char="•"/>
              <a:defRPr sz="1200" b="0" i="0" u="none" strike="noStrike" cap="none">
                <a:solidFill>
                  <a:schemeClr val="dk1"/>
                </a:solidFill>
                <a:latin typeface="Montserrat Medium"/>
                <a:ea typeface="Montserrat Medium"/>
                <a:cs typeface="Montserrat Medium"/>
                <a:sym typeface="Montserrat Medium"/>
              </a:defRPr>
            </a:lvl3pPr>
            <a:lvl4pPr marL="1828800" marR="0" lvl="3" indent="-304800" algn="l">
              <a:lnSpc>
                <a:spcPct val="100000"/>
              </a:lnSpc>
              <a:spcBef>
                <a:spcPts val="500"/>
              </a:spcBef>
              <a:spcAft>
                <a:spcPts val="0"/>
              </a:spcAft>
              <a:buClr>
                <a:schemeClr val="accent3"/>
              </a:buClr>
              <a:buSzPts val="1200"/>
              <a:buFont typeface="Arial"/>
              <a:buChar char="•"/>
              <a:defRPr sz="1200" b="0" i="0" u="none" strike="noStrike" cap="none">
                <a:solidFill>
                  <a:schemeClr val="dk1"/>
                </a:solidFill>
                <a:latin typeface="Montserrat Medium"/>
                <a:ea typeface="Montserrat Medium"/>
                <a:cs typeface="Montserrat Medium"/>
                <a:sym typeface="Montserrat Medium"/>
              </a:defRPr>
            </a:lvl4pPr>
            <a:lvl5pPr marL="2286000" marR="0" lvl="4" indent="-285750" algn="l">
              <a:lnSpc>
                <a:spcPct val="100000"/>
              </a:lnSpc>
              <a:spcBef>
                <a:spcPts val="500"/>
              </a:spcBef>
              <a:spcAft>
                <a:spcPts val="0"/>
              </a:spcAft>
              <a:buClr>
                <a:schemeClr val="dk2"/>
              </a:buClr>
              <a:buSzPts val="900"/>
              <a:buFont typeface="Arial"/>
              <a:buChar char="•"/>
              <a:defRPr sz="1200" b="0" i="0" u="none" strike="noStrike" cap="none">
                <a:solidFill>
                  <a:schemeClr val="dk1"/>
                </a:solidFill>
                <a:latin typeface="Montserrat Medium"/>
                <a:ea typeface="Montserrat Medium"/>
                <a:cs typeface="Montserrat Medium"/>
                <a:sym typeface="Montserrat Medium"/>
              </a:defRPr>
            </a:lvl5pPr>
            <a:lvl6pPr marL="2743200" marR="0" lvl="5"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7" name="Google Shape;177;p31"/>
          <p:cNvSpPr txBox="1">
            <a:spLocks noGrp="1"/>
          </p:cNvSpPr>
          <p:nvPr>
            <p:ph type="body" idx="5"/>
          </p:nvPr>
        </p:nvSpPr>
        <p:spPr>
          <a:xfrm>
            <a:off x="5504688" y="1719072"/>
            <a:ext cx="2377500" cy="576000"/>
          </a:xfrm>
          <a:prstGeom prst="rect">
            <a:avLst/>
          </a:prstGeom>
          <a:solidFill>
            <a:schemeClr val="lt1"/>
          </a:solidFill>
          <a:ln>
            <a:noFill/>
          </a:ln>
        </p:spPr>
        <p:txBody>
          <a:bodyPr spcFirstLastPara="1" wrap="square" lIns="68575" tIns="68575" rIns="0" bIns="68575" anchor="t" anchorCtr="0">
            <a:noAutofit/>
          </a:bodyPr>
          <a:lstStyle>
            <a:lvl1pPr marL="457200" marR="0" lvl="0" indent="-228600" algn="l">
              <a:lnSpc>
                <a:spcPct val="121424"/>
              </a:lnSpc>
              <a:spcBef>
                <a:spcPts val="0"/>
              </a:spcBef>
              <a:spcAft>
                <a:spcPts val="0"/>
              </a:spcAft>
              <a:buClr>
                <a:schemeClr val="accent1"/>
              </a:buClr>
              <a:buSzPts val="1400"/>
              <a:buFont typeface="Arial"/>
              <a:buNone/>
              <a:defRPr sz="1400" b="1" i="0" u="none" strike="noStrike" cap="none">
                <a:solidFill>
                  <a:schemeClr val="dk1"/>
                </a:solidFill>
                <a:latin typeface="Montserrat"/>
                <a:ea typeface="Montserrat"/>
                <a:cs typeface="Montserrat"/>
                <a:sym typeface="Montserrat"/>
              </a:defRPr>
            </a:lvl1pPr>
            <a:lvl2pPr marL="914400" marR="0" lvl="1" indent="-228600" algn="l">
              <a:lnSpc>
                <a:spcPct val="100000"/>
              </a:lnSpc>
              <a:spcBef>
                <a:spcPts val="500"/>
              </a:spcBef>
              <a:spcAft>
                <a:spcPts val="0"/>
              </a:spcAft>
              <a:buClr>
                <a:schemeClr val="accent1"/>
              </a:buClr>
              <a:buSzPts val="1500"/>
              <a:buFont typeface="NTR"/>
              <a:buNone/>
              <a:defRPr sz="1500" b="1" i="0" u="none" strike="noStrike" cap="none">
                <a:solidFill>
                  <a:schemeClr val="dk1"/>
                </a:solidFill>
                <a:latin typeface="Alegreya Sans"/>
                <a:ea typeface="Alegreya Sans"/>
                <a:cs typeface="Alegreya Sans"/>
                <a:sym typeface="Alegreya Sans"/>
              </a:defRPr>
            </a:lvl2pPr>
            <a:lvl3pPr marL="1371600" marR="0" lvl="2" indent="-228600" algn="l">
              <a:lnSpc>
                <a:spcPct val="100000"/>
              </a:lnSpc>
              <a:spcBef>
                <a:spcPts val="500"/>
              </a:spcBef>
              <a:spcAft>
                <a:spcPts val="0"/>
              </a:spcAft>
              <a:buClr>
                <a:schemeClr val="accent3"/>
              </a:buClr>
              <a:buSzPts val="1000"/>
              <a:buFont typeface="Arial"/>
              <a:buNone/>
              <a:defRPr sz="1400" b="1" i="0" u="none" strike="noStrike" cap="none">
                <a:solidFill>
                  <a:schemeClr val="dk1"/>
                </a:solidFill>
                <a:latin typeface="Alegreya Sans"/>
                <a:ea typeface="Alegreya Sans"/>
                <a:cs typeface="Alegreya Sans"/>
                <a:sym typeface="Alegreya Sans"/>
              </a:defRPr>
            </a:lvl3pPr>
            <a:lvl4pPr marL="1828800" marR="0" lvl="3" indent="-228600" algn="l">
              <a:lnSpc>
                <a:spcPct val="100000"/>
              </a:lnSpc>
              <a:spcBef>
                <a:spcPts val="500"/>
              </a:spcBef>
              <a:spcAft>
                <a:spcPts val="0"/>
              </a:spcAft>
              <a:buClr>
                <a:schemeClr val="accent3"/>
              </a:buClr>
              <a:buSzPts val="1200"/>
              <a:buFont typeface="NTR"/>
              <a:buNone/>
              <a:defRPr sz="1200" b="1" i="0" u="none" strike="noStrike" cap="none">
                <a:solidFill>
                  <a:schemeClr val="dk1"/>
                </a:solidFill>
                <a:latin typeface="Alegreya Sans"/>
                <a:ea typeface="Alegreya Sans"/>
                <a:cs typeface="Alegreya Sans"/>
                <a:sym typeface="Alegreya Sans"/>
              </a:defRPr>
            </a:lvl4pPr>
            <a:lvl5pPr marL="2286000" marR="0" lvl="4" indent="-228600" algn="l">
              <a:lnSpc>
                <a:spcPct val="100000"/>
              </a:lnSpc>
              <a:spcBef>
                <a:spcPts val="500"/>
              </a:spcBef>
              <a:spcAft>
                <a:spcPts val="0"/>
              </a:spcAft>
              <a:buClr>
                <a:schemeClr val="dk2"/>
              </a:buClr>
              <a:buSzPts val="900"/>
              <a:buFont typeface="Arial"/>
              <a:buNone/>
              <a:defRPr sz="1200" b="1" i="0" u="none" strike="noStrike" cap="none">
                <a:solidFill>
                  <a:schemeClr val="dk1"/>
                </a:solidFill>
                <a:latin typeface="Alegreya Sans"/>
                <a:ea typeface="Alegreya Sans"/>
                <a:cs typeface="Alegreya Sans"/>
                <a:sym typeface="Alegreya Sans"/>
              </a:defRPr>
            </a:lvl5pPr>
            <a:lvl6pPr marL="2743200" marR="0" lvl="5" indent="-228600" algn="l">
              <a:lnSpc>
                <a:spcPct val="90000"/>
              </a:lnSpc>
              <a:spcBef>
                <a:spcPts val="5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1200"/>
              </a:spcBef>
              <a:spcAft>
                <a:spcPts val="120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78" name="Google Shape;178;p31"/>
          <p:cNvSpPr txBox="1">
            <a:spLocks noGrp="1"/>
          </p:cNvSpPr>
          <p:nvPr>
            <p:ph type="body" idx="6"/>
          </p:nvPr>
        </p:nvSpPr>
        <p:spPr>
          <a:xfrm>
            <a:off x="5504688" y="2286001"/>
            <a:ext cx="2377500" cy="2440500"/>
          </a:xfrm>
          <a:prstGeom prst="rect">
            <a:avLst/>
          </a:prstGeom>
          <a:solidFill>
            <a:schemeClr val="lt1"/>
          </a:solidFill>
          <a:ln>
            <a:noFill/>
          </a:ln>
        </p:spPr>
        <p:txBody>
          <a:bodyPr spcFirstLastPara="1" wrap="square" lIns="68575" tIns="68575" rIns="137150" bIns="137150" anchor="t" anchorCtr="0">
            <a:noAutofit/>
          </a:bodyPr>
          <a:lstStyle>
            <a:lvl1pPr marL="457200" marR="0" lvl="0" indent="-304800" algn="l">
              <a:lnSpc>
                <a:spcPct val="133312"/>
              </a:lnSpc>
              <a:spcBef>
                <a:spcPts val="0"/>
              </a:spcBef>
              <a:spcAft>
                <a:spcPts val="0"/>
              </a:spcAft>
              <a:buClr>
                <a:schemeClr val="accent1"/>
              </a:buClr>
              <a:buSzPts val="1200"/>
              <a:buFont typeface="Arial"/>
              <a:buChar char="•"/>
              <a:defRPr sz="1200" b="0" i="0" u="none" strike="noStrike" cap="none">
                <a:solidFill>
                  <a:srgbClr val="4A4F55"/>
                </a:solidFill>
                <a:latin typeface="Montserrat"/>
                <a:ea typeface="Montserrat"/>
                <a:cs typeface="Montserrat"/>
                <a:sym typeface="Montserrat"/>
              </a:defRPr>
            </a:lvl1pPr>
            <a:lvl2pPr marL="914400" marR="0" lvl="1" indent="-304800" algn="l">
              <a:lnSpc>
                <a:spcPct val="100000"/>
              </a:lnSpc>
              <a:spcBef>
                <a:spcPts val="800"/>
              </a:spcBef>
              <a:spcAft>
                <a:spcPts val="0"/>
              </a:spcAft>
              <a:buClr>
                <a:schemeClr val="accent1"/>
              </a:buClr>
              <a:buSzPts val="1200"/>
              <a:buFont typeface="Arial"/>
              <a:buChar char="•"/>
              <a:defRPr sz="1200" b="0" i="0" u="none" strike="noStrike" cap="none">
                <a:solidFill>
                  <a:schemeClr val="dk1"/>
                </a:solidFill>
                <a:latin typeface="Montserrat Medium"/>
                <a:ea typeface="Montserrat Medium"/>
                <a:cs typeface="Montserrat Medium"/>
                <a:sym typeface="Montserrat Medium"/>
              </a:defRPr>
            </a:lvl2pPr>
            <a:lvl3pPr marL="1371600" marR="0" lvl="2" indent="-285750" algn="l">
              <a:lnSpc>
                <a:spcPct val="100000"/>
              </a:lnSpc>
              <a:spcBef>
                <a:spcPts val="500"/>
              </a:spcBef>
              <a:spcAft>
                <a:spcPts val="0"/>
              </a:spcAft>
              <a:buClr>
                <a:schemeClr val="accent3"/>
              </a:buClr>
              <a:buSzPts val="900"/>
              <a:buFont typeface="Arial"/>
              <a:buChar char="•"/>
              <a:defRPr sz="1200" b="0" i="0" u="none" strike="noStrike" cap="none">
                <a:solidFill>
                  <a:schemeClr val="dk1"/>
                </a:solidFill>
                <a:latin typeface="Montserrat Medium"/>
                <a:ea typeface="Montserrat Medium"/>
                <a:cs typeface="Montserrat Medium"/>
                <a:sym typeface="Montserrat Medium"/>
              </a:defRPr>
            </a:lvl3pPr>
            <a:lvl4pPr marL="1828800" marR="0" lvl="3" indent="-304800" algn="l">
              <a:lnSpc>
                <a:spcPct val="100000"/>
              </a:lnSpc>
              <a:spcBef>
                <a:spcPts val="500"/>
              </a:spcBef>
              <a:spcAft>
                <a:spcPts val="0"/>
              </a:spcAft>
              <a:buClr>
                <a:schemeClr val="accent3"/>
              </a:buClr>
              <a:buSzPts val="1200"/>
              <a:buFont typeface="Arial"/>
              <a:buChar char="•"/>
              <a:defRPr sz="1200" b="0" i="0" u="none" strike="noStrike" cap="none">
                <a:solidFill>
                  <a:schemeClr val="dk1"/>
                </a:solidFill>
                <a:latin typeface="Montserrat Medium"/>
                <a:ea typeface="Montserrat Medium"/>
                <a:cs typeface="Montserrat Medium"/>
                <a:sym typeface="Montserrat Medium"/>
              </a:defRPr>
            </a:lvl4pPr>
            <a:lvl5pPr marL="2286000" marR="0" lvl="4" indent="-285750" algn="l">
              <a:lnSpc>
                <a:spcPct val="100000"/>
              </a:lnSpc>
              <a:spcBef>
                <a:spcPts val="500"/>
              </a:spcBef>
              <a:spcAft>
                <a:spcPts val="0"/>
              </a:spcAft>
              <a:buClr>
                <a:schemeClr val="dk2"/>
              </a:buClr>
              <a:buSzPts val="900"/>
              <a:buFont typeface="Arial"/>
              <a:buChar char="•"/>
              <a:defRPr sz="1200" b="0" i="0" u="none" strike="noStrike" cap="none">
                <a:solidFill>
                  <a:schemeClr val="dk1"/>
                </a:solidFill>
                <a:latin typeface="Montserrat Medium"/>
                <a:ea typeface="Montserrat Medium"/>
                <a:cs typeface="Montserrat Medium"/>
                <a:sym typeface="Montserrat Medium"/>
              </a:defRPr>
            </a:lvl5pPr>
            <a:lvl6pPr marL="2743200" marR="0" lvl="5"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9" name="Google Shape;179;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solidFill>
                  <a:schemeClr val="dk1"/>
                </a:solidFill>
                <a:latin typeface="Montserrat"/>
                <a:ea typeface="Montserrat"/>
                <a:cs typeface="Montserrat"/>
                <a:sym typeface="Montserrat"/>
              </a:defRPr>
            </a:lvl1pPr>
            <a:lvl2pPr lvl="1">
              <a:buNone/>
              <a:defRPr>
                <a:solidFill>
                  <a:schemeClr val="dk1"/>
                </a:solidFill>
                <a:latin typeface="Montserrat"/>
                <a:ea typeface="Montserrat"/>
                <a:cs typeface="Montserrat"/>
                <a:sym typeface="Montserrat"/>
              </a:defRPr>
            </a:lvl2pPr>
            <a:lvl3pPr lvl="2">
              <a:buNone/>
              <a:defRPr>
                <a:solidFill>
                  <a:schemeClr val="dk1"/>
                </a:solidFill>
                <a:latin typeface="Montserrat"/>
                <a:ea typeface="Montserrat"/>
                <a:cs typeface="Montserrat"/>
                <a:sym typeface="Montserrat"/>
              </a:defRPr>
            </a:lvl3pPr>
            <a:lvl4pPr lvl="3">
              <a:buNone/>
              <a:defRPr>
                <a:solidFill>
                  <a:schemeClr val="dk1"/>
                </a:solidFill>
                <a:latin typeface="Montserrat"/>
                <a:ea typeface="Montserrat"/>
                <a:cs typeface="Montserrat"/>
                <a:sym typeface="Montserrat"/>
              </a:defRPr>
            </a:lvl4pPr>
            <a:lvl5pPr lvl="4">
              <a:buNone/>
              <a:defRPr>
                <a:solidFill>
                  <a:schemeClr val="dk1"/>
                </a:solidFill>
                <a:latin typeface="Montserrat"/>
                <a:ea typeface="Montserrat"/>
                <a:cs typeface="Montserrat"/>
                <a:sym typeface="Montserrat"/>
              </a:defRPr>
            </a:lvl5pPr>
            <a:lvl6pPr lvl="5">
              <a:buNone/>
              <a:defRPr>
                <a:solidFill>
                  <a:schemeClr val="dk1"/>
                </a:solidFill>
                <a:latin typeface="Montserrat"/>
                <a:ea typeface="Montserrat"/>
                <a:cs typeface="Montserrat"/>
                <a:sym typeface="Montserrat"/>
              </a:defRPr>
            </a:lvl6pPr>
            <a:lvl7pPr lvl="6">
              <a:buNone/>
              <a:defRPr>
                <a:solidFill>
                  <a:schemeClr val="dk1"/>
                </a:solidFill>
                <a:latin typeface="Montserrat"/>
                <a:ea typeface="Montserrat"/>
                <a:cs typeface="Montserrat"/>
                <a:sym typeface="Montserrat"/>
              </a:defRPr>
            </a:lvl7pPr>
            <a:lvl8pPr lvl="7">
              <a:buNone/>
              <a:defRPr>
                <a:solidFill>
                  <a:schemeClr val="dk1"/>
                </a:solidFill>
                <a:latin typeface="Montserrat"/>
                <a:ea typeface="Montserrat"/>
                <a:cs typeface="Montserrat"/>
                <a:sym typeface="Montserrat"/>
              </a:defRPr>
            </a:lvl8pPr>
            <a:lvl9pPr lvl="8">
              <a:buNone/>
              <a:defRPr>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0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 Picture / Featured">
  <p:cSld name="1 Picture / Featured">
    <p:spTree>
      <p:nvGrpSpPr>
        <p:cNvPr id="1" name="Shape 180"/>
        <p:cNvGrpSpPr/>
        <p:nvPr/>
      </p:nvGrpSpPr>
      <p:grpSpPr>
        <a:xfrm>
          <a:off x="0" y="0"/>
          <a:ext cx="0" cy="0"/>
          <a:chOff x="0" y="0"/>
          <a:chExt cx="0" cy="0"/>
        </a:xfrm>
      </p:grpSpPr>
      <p:sp>
        <p:nvSpPr>
          <p:cNvPr id="181" name="Google Shape;181;p32"/>
          <p:cNvSpPr txBox="1">
            <a:spLocks noGrp="1"/>
          </p:cNvSpPr>
          <p:nvPr>
            <p:ph type="title"/>
          </p:nvPr>
        </p:nvSpPr>
        <p:spPr>
          <a:xfrm>
            <a:off x="4343400" y="436354"/>
            <a:ext cx="3657600" cy="6633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2"/>
              </a:buClr>
              <a:buSzPts val="2400"/>
              <a:buFont typeface="Montserrat Light"/>
              <a:buNone/>
              <a:defRPr sz="2400" b="0" i="0" u="none" strike="noStrike" cap="none">
                <a:solidFill>
                  <a:schemeClr val="dk2"/>
                </a:solidFill>
                <a:latin typeface="Montserrat Light"/>
                <a:ea typeface="Montserrat Light"/>
                <a:cs typeface="Montserrat Light"/>
                <a:sym typeface="Montserrat Light"/>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82" name="Google Shape;182;p32"/>
          <p:cNvSpPr>
            <a:spLocks noGrp="1"/>
          </p:cNvSpPr>
          <p:nvPr>
            <p:ph type="pic" idx="2"/>
          </p:nvPr>
        </p:nvSpPr>
        <p:spPr>
          <a:xfrm>
            <a:off x="228600" y="228600"/>
            <a:ext cx="3657600" cy="4690800"/>
          </a:xfrm>
          <a:prstGeom prst="rect">
            <a:avLst/>
          </a:prstGeom>
          <a:solidFill>
            <a:srgbClr val="F1C7EA"/>
          </a:solidFill>
          <a:ln>
            <a:noFill/>
          </a:ln>
        </p:spPr>
      </p:sp>
      <p:sp>
        <p:nvSpPr>
          <p:cNvPr id="183" name="Google Shape;183;p32"/>
          <p:cNvSpPr txBox="1">
            <a:spLocks noGrp="1"/>
          </p:cNvSpPr>
          <p:nvPr>
            <p:ph type="body" idx="1"/>
          </p:nvPr>
        </p:nvSpPr>
        <p:spPr>
          <a:xfrm>
            <a:off x="4343400" y="2552153"/>
            <a:ext cx="3657600" cy="2197200"/>
          </a:xfrm>
          <a:prstGeom prst="rect">
            <a:avLst/>
          </a:prstGeom>
          <a:noFill/>
          <a:ln>
            <a:noFill/>
          </a:ln>
        </p:spPr>
        <p:txBody>
          <a:bodyPr spcFirstLastPara="1" wrap="square" lIns="0" tIns="68575" rIns="0" bIns="0" anchor="t" anchorCtr="0">
            <a:noAutofit/>
          </a:bodyPr>
          <a:lstStyle>
            <a:lvl1pPr marL="457200" marR="0" lvl="0" indent="-228600" algn="l">
              <a:lnSpc>
                <a:spcPct val="121424"/>
              </a:lnSpc>
              <a:spcBef>
                <a:spcPts val="0"/>
              </a:spcBef>
              <a:spcAft>
                <a:spcPts val="0"/>
              </a:spcAft>
              <a:buClr>
                <a:schemeClr val="accent1"/>
              </a:buClr>
              <a:buSzPts val="1400"/>
              <a:buFont typeface="Arial"/>
              <a:buNone/>
              <a:defRPr sz="1400" b="0" i="0" u="none" strike="noStrike" cap="none">
                <a:solidFill>
                  <a:schemeClr val="accent5"/>
                </a:solidFill>
                <a:latin typeface="Montserrat Light"/>
                <a:ea typeface="Montserrat Light"/>
                <a:cs typeface="Montserrat Light"/>
                <a:sym typeface="Montserrat Light"/>
              </a:defRPr>
            </a:lvl1pPr>
            <a:lvl2pPr marL="914400" marR="0" lvl="1" indent="-228600" algn="l">
              <a:lnSpc>
                <a:spcPct val="100000"/>
              </a:lnSpc>
              <a:spcBef>
                <a:spcPts val="800"/>
              </a:spcBef>
              <a:spcAft>
                <a:spcPts val="0"/>
              </a:spcAft>
              <a:buClr>
                <a:schemeClr val="accent1"/>
              </a:buClr>
              <a:buSzPts val="1100"/>
              <a:buFont typeface="NTR"/>
              <a:buNone/>
              <a:defRPr sz="1100" b="0" i="0" u="none" strike="noStrike" cap="none">
                <a:solidFill>
                  <a:schemeClr val="dk1"/>
                </a:solidFill>
                <a:latin typeface="Alegreya Sans"/>
                <a:ea typeface="Alegreya Sans"/>
                <a:cs typeface="Alegreya Sans"/>
                <a:sym typeface="Alegreya Sans"/>
              </a:defRPr>
            </a:lvl2pPr>
            <a:lvl3pPr marL="1371600" marR="0" lvl="2" indent="-228600" algn="l">
              <a:lnSpc>
                <a:spcPct val="100000"/>
              </a:lnSpc>
              <a:spcBef>
                <a:spcPts val="500"/>
              </a:spcBef>
              <a:spcAft>
                <a:spcPts val="0"/>
              </a:spcAft>
              <a:buClr>
                <a:schemeClr val="accent3"/>
              </a:buClr>
              <a:buSzPts val="700"/>
              <a:buFont typeface="Arial"/>
              <a:buNone/>
              <a:defRPr sz="900" b="0" i="0" u="none" strike="noStrike" cap="none">
                <a:solidFill>
                  <a:schemeClr val="dk1"/>
                </a:solidFill>
                <a:latin typeface="Alegreya Sans"/>
                <a:ea typeface="Alegreya Sans"/>
                <a:cs typeface="Alegreya Sans"/>
                <a:sym typeface="Alegreya Sans"/>
              </a:defRPr>
            </a:lvl3pPr>
            <a:lvl4pPr marL="1828800" marR="0" lvl="3" indent="-228600" algn="l">
              <a:lnSpc>
                <a:spcPct val="100000"/>
              </a:lnSpc>
              <a:spcBef>
                <a:spcPts val="500"/>
              </a:spcBef>
              <a:spcAft>
                <a:spcPts val="0"/>
              </a:spcAft>
              <a:buClr>
                <a:schemeClr val="accent3"/>
              </a:buClr>
              <a:buSzPts val="800"/>
              <a:buFont typeface="NTR"/>
              <a:buNone/>
              <a:defRPr sz="800" b="0" i="0" u="none" strike="noStrike" cap="none">
                <a:solidFill>
                  <a:schemeClr val="dk1"/>
                </a:solidFill>
                <a:latin typeface="Alegreya Sans"/>
                <a:ea typeface="Alegreya Sans"/>
                <a:cs typeface="Alegreya Sans"/>
                <a:sym typeface="Alegreya Sans"/>
              </a:defRPr>
            </a:lvl4pPr>
            <a:lvl5pPr marL="2286000" marR="0" lvl="4" indent="-228600" algn="l">
              <a:lnSpc>
                <a:spcPct val="100000"/>
              </a:lnSpc>
              <a:spcBef>
                <a:spcPts val="500"/>
              </a:spcBef>
              <a:spcAft>
                <a:spcPts val="0"/>
              </a:spcAft>
              <a:buClr>
                <a:schemeClr val="dk2"/>
              </a:buClr>
              <a:buSzPts val="600"/>
              <a:buFont typeface="Arial"/>
              <a:buNone/>
              <a:defRPr sz="800" b="0" i="0" u="none" strike="noStrike" cap="none">
                <a:solidFill>
                  <a:schemeClr val="dk1"/>
                </a:solidFill>
                <a:latin typeface="Alegreya Sans"/>
                <a:ea typeface="Alegreya Sans"/>
                <a:cs typeface="Alegreya Sans"/>
                <a:sym typeface="Alegreya Sans"/>
              </a:defRPr>
            </a:lvl5pPr>
            <a:lvl6pPr marL="2743200" marR="0" lvl="5" indent="-228600" algn="l">
              <a:lnSpc>
                <a:spcPct val="90000"/>
              </a:lnSpc>
              <a:spcBef>
                <a:spcPts val="5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a:lnSpc>
                <a:spcPct val="90000"/>
              </a:lnSpc>
              <a:spcBef>
                <a:spcPts val="12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a:lnSpc>
                <a:spcPct val="90000"/>
              </a:lnSpc>
              <a:spcBef>
                <a:spcPts val="12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a:lnSpc>
                <a:spcPct val="90000"/>
              </a:lnSpc>
              <a:spcBef>
                <a:spcPts val="1200"/>
              </a:spcBef>
              <a:spcAft>
                <a:spcPts val="120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84" name="Google Shape;184;p32"/>
          <p:cNvSpPr txBox="1">
            <a:spLocks noGrp="1"/>
          </p:cNvSpPr>
          <p:nvPr>
            <p:ph type="body" idx="3"/>
          </p:nvPr>
        </p:nvSpPr>
        <p:spPr>
          <a:xfrm>
            <a:off x="4343400" y="2100145"/>
            <a:ext cx="3657600" cy="452100"/>
          </a:xfrm>
          <a:prstGeom prst="rect">
            <a:avLst/>
          </a:prstGeom>
          <a:noFill/>
          <a:ln>
            <a:noFill/>
          </a:ln>
        </p:spPr>
        <p:txBody>
          <a:bodyPr spcFirstLastPara="1" wrap="square" lIns="0" tIns="0" rIns="0" bIns="68575" anchor="t" anchorCtr="0">
            <a:noAutofit/>
          </a:bodyPr>
          <a:lstStyle>
            <a:lvl1pPr marL="457200" marR="0" lvl="0" indent="-228600" algn="l">
              <a:lnSpc>
                <a:spcPct val="140060"/>
              </a:lnSpc>
              <a:spcBef>
                <a:spcPts val="0"/>
              </a:spcBef>
              <a:spcAft>
                <a:spcPts val="0"/>
              </a:spcAft>
              <a:buClr>
                <a:schemeClr val="accent1"/>
              </a:buClr>
              <a:buSzPts val="1000"/>
              <a:buFont typeface="Arial"/>
              <a:buNone/>
              <a:defRPr sz="1000" b="1" i="0" u="none" strike="noStrike" cap="none">
                <a:solidFill>
                  <a:schemeClr val="dk1"/>
                </a:solidFill>
                <a:latin typeface="Montserrat"/>
                <a:ea typeface="Montserrat"/>
                <a:cs typeface="Montserrat"/>
                <a:sym typeface="Montserrat"/>
              </a:defRPr>
            </a:lvl1pPr>
            <a:lvl2pPr marL="914400" marR="0" lvl="1" indent="-228600" algn="l">
              <a:lnSpc>
                <a:spcPct val="100000"/>
              </a:lnSpc>
              <a:spcBef>
                <a:spcPts val="500"/>
              </a:spcBef>
              <a:spcAft>
                <a:spcPts val="0"/>
              </a:spcAft>
              <a:buClr>
                <a:schemeClr val="accent1"/>
              </a:buClr>
              <a:buSzPts val="1500"/>
              <a:buFont typeface="NTR"/>
              <a:buNone/>
              <a:defRPr sz="1500" b="1" i="0" u="none" strike="noStrike" cap="none">
                <a:solidFill>
                  <a:schemeClr val="dk1"/>
                </a:solidFill>
                <a:latin typeface="Alegreya Sans"/>
                <a:ea typeface="Alegreya Sans"/>
                <a:cs typeface="Alegreya Sans"/>
                <a:sym typeface="Alegreya Sans"/>
              </a:defRPr>
            </a:lvl2pPr>
            <a:lvl3pPr marL="1371600" marR="0" lvl="2" indent="-228600" algn="l">
              <a:lnSpc>
                <a:spcPct val="100000"/>
              </a:lnSpc>
              <a:spcBef>
                <a:spcPts val="500"/>
              </a:spcBef>
              <a:spcAft>
                <a:spcPts val="0"/>
              </a:spcAft>
              <a:buClr>
                <a:schemeClr val="accent3"/>
              </a:buClr>
              <a:buSzPts val="1000"/>
              <a:buFont typeface="Arial"/>
              <a:buNone/>
              <a:defRPr sz="1400" b="1" i="0" u="none" strike="noStrike" cap="none">
                <a:solidFill>
                  <a:schemeClr val="dk1"/>
                </a:solidFill>
                <a:latin typeface="Alegreya Sans"/>
                <a:ea typeface="Alegreya Sans"/>
                <a:cs typeface="Alegreya Sans"/>
                <a:sym typeface="Alegreya Sans"/>
              </a:defRPr>
            </a:lvl3pPr>
            <a:lvl4pPr marL="1828800" marR="0" lvl="3" indent="-228600" algn="l">
              <a:lnSpc>
                <a:spcPct val="100000"/>
              </a:lnSpc>
              <a:spcBef>
                <a:spcPts val="500"/>
              </a:spcBef>
              <a:spcAft>
                <a:spcPts val="0"/>
              </a:spcAft>
              <a:buClr>
                <a:schemeClr val="accent3"/>
              </a:buClr>
              <a:buSzPts val="1200"/>
              <a:buFont typeface="NTR"/>
              <a:buNone/>
              <a:defRPr sz="1200" b="1" i="0" u="none" strike="noStrike" cap="none">
                <a:solidFill>
                  <a:schemeClr val="dk1"/>
                </a:solidFill>
                <a:latin typeface="Alegreya Sans"/>
                <a:ea typeface="Alegreya Sans"/>
                <a:cs typeface="Alegreya Sans"/>
                <a:sym typeface="Alegreya Sans"/>
              </a:defRPr>
            </a:lvl4pPr>
            <a:lvl5pPr marL="2286000" marR="0" lvl="4" indent="-228600" algn="l">
              <a:lnSpc>
                <a:spcPct val="100000"/>
              </a:lnSpc>
              <a:spcBef>
                <a:spcPts val="500"/>
              </a:spcBef>
              <a:spcAft>
                <a:spcPts val="0"/>
              </a:spcAft>
              <a:buClr>
                <a:schemeClr val="dk2"/>
              </a:buClr>
              <a:buSzPts val="900"/>
              <a:buFont typeface="Arial"/>
              <a:buNone/>
              <a:defRPr sz="1200" b="1" i="0" u="none" strike="noStrike" cap="none">
                <a:solidFill>
                  <a:schemeClr val="dk1"/>
                </a:solidFill>
                <a:latin typeface="Alegreya Sans"/>
                <a:ea typeface="Alegreya Sans"/>
                <a:cs typeface="Alegreya Sans"/>
                <a:sym typeface="Alegreya Sans"/>
              </a:defRPr>
            </a:lvl5pPr>
            <a:lvl6pPr marL="2743200" marR="0" lvl="5" indent="-228600" algn="l">
              <a:lnSpc>
                <a:spcPct val="90000"/>
              </a:lnSpc>
              <a:spcBef>
                <a:spcPts val="5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1200"/>
              </a:spcBef>
              <a:spcAft>
                <a:spcPts val="120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85" name="Google Shape;185;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solidFill>
                  <a:schemeClr val="accent5"/>
                </a:solidFill>
                <a:latin typeface="Montserrat Light"/>
                <a:ea typeface="Montserrat Light"/>
                <a:cs typeface="Montserrat Light"/>
                <a:sym typeface="Montserrat Light"/>
              </a:defRPr>
            </a:lvl1pPr>
            <a:lvl2pPr lvl="1">
              <a:buNone/>
              <a:defRPr>
                <a:solidFill>
                  <a:schemeClr val="accent5"/>
                </a:solidFill>
                <a:latin typeface="Montserrat Light"/>
                <a:ea typeface="Montserrat Light"/>
                <a:cs typeface="Montserrat Light"/>
                <a:sym typeface="Montserrat Light"/>
              </a:defRPr>
            </a:lvl2pPr>
            <a:lvl3pPr lvl="2">
              <a:buNone/>
              <a:defRPr>
                <a:solidFill>
                  <a:schemeClr val="accent5"/>
                </a:solidFill>
                <a:latin typeface="Montserrat Light"/>
                <a:ea typeface="Montserrat Light"/>
                <a:cs typeface="Montserrat Light"/>
                <a:sym typeface="Montserrat Light"/>
              </a:defRPr>
            </a:lvl3pPr>
            <a:lvl4pPr lvl="3">
              <a:buNone/>
              <a:defRPr>
                <a:solidFill>
                  <a:schemeClr val="accent5"/>
                </a:solidFill>
                <a:latin typeface="Montserrat Light"/>
                <a:ea typeface="Montserrat Light"/>
                <a:cs typeface="Montserrat Light"/>
                <a:sym typeface="Montserrat Light"/>
              </a:defRPr>
            </a:lvl4pPr>
            <a:lvl5pPr lvl="4">
              <a:buNone/>
              <a:defRPr>
                <a:solidFill>
                  <a:schemeClr val="accent5"/>
                </a:solidFill>
                <a:latin typeface="Montserrat Light"/>
                <a:ea typeface="Montserrat Light"/>
                <a:cs typeface="Montserrat Light"/>
                <a:sym typeface="Montserrat Light"/>
              </a:defRPr>
            </a:lvl5pPr>
            <a:lvl6pPr lvl="5">
              <a:buNone/>
              <a:defRPr>
                <a:solidFill>
                  <a:schemeClr val="accent5"/>
                </a:solidFill>
                <a:latin typeface="Montserrat Light"/>
                <a:ea typeface="Montserrat Light"/>
                <a:cs typeface="Montserrat Light"/>
                <a:sym typeface="Montserrat Light"/>
              </a:defRPr>
            </a:lvl6pPr>
            <a:lvl7pPr lvl="6">
              <a:buNone/>
              <a:defRPr>
                <a:solidFill>
                  <a:schemeClr val="accent5"/>
                </a:solidFill>
                <a:latin typeface="Montserrat Light"/>
                <a:ea typeface="Montserrat Light"/>
                <a:cs typeface="Montserrat Light"/>
                <a:sym typeface="Montserrat Light"/>
              </a:defRPr>
            </a:lvl7pPr>
            <a:lvl8pPr lvl="7">
              <a:buNone/>
              <a:defRPr>
                <a:solidFill>
                  <a:schemeClr val="accent5"/>
                </a:solidFill>
                <a:latin typeface="Montserrat Light"/>
                <a:ea typeface="Montserrat Light"/>
                <a:cs typeface="Montserrat Light"/>
                <a:sym typeface="Montserrat Light"/>
              </a:defRPr>
            </a:lvl8pPr>
            <a:lvl9pPr lvl="8">
              <a:buNone/>
              <a:defRPr>
                <a:solidFill>
                  <a:schemeClr val="accent5"/>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ustom Layout 1">
  <p:cSld name="Custom Layout_1">
    <p:spTree>
      <p:nvGrpSpPr>
        <p:cNvPr id="1" name="Shape 186"/>
        <p:cNvGrpSpPr/>
        <p:nvPr/>
      </p:nvGrpSpPr>
      <p:grpSpPr>
        <a:xfrm>
          <a:off x="0" y="0"/>
          <a:ext cx="0" cy="0"/>
          <a:chOff x="0" y="0"/>
          <a:chExt cx="0" cy="0"/>
        </a:xfrm>
      </p:grpSpPr>
      <p:sp>
        <p:nvSpPr>
          <p:cNvPr id="187" name="Google Shape;187;p33"/>
          <p:cNvSpPr txBox="1">
            <a:spLocks noGrp="1"/>
          </p:cNvSpPr>
          <p:nvPr>
            <p:ph type="title"/>
          </p:nvPr>
        </p:nvSpPr>
        <p:spPr>
          <a:xfrm>
            <a:off x="457200" y="61913"/>
            <a:ext cx="8229600" cy="459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2800"/>
              <a:buNone/>
              <a:defRPr sz="3200"/>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spcBef>
                <a:spcPts val="0"/>
              </a:spcBef>
              <a:spcAft>
                <a:spcPts val="0"/>
              </a:spcAft>
              <a:buSzPts val="2800"/>
              <a:buNone/>
              <a:defRPr/>
            </a:lvl6pPr>
            <a:lvl7pPr lvl="6" algn="l">
              <a:spcBef>
                <a:spcPts val="0"/>
              </a:spcBef>
              <a:spcAft>
                <a:spcPts val="0"/>
              </a:spcAft>
              <a:buSzPts val="2800"/>
              <a:buNone/>
              <a:defRPr/>
            </a:lvl7pPr>
            <a:lvl8pPr lvl="7" algn="l">
              <a:spcBef>
                <a:spcPts val="0"/>
              </a:spcBef>
              <a:spcAft>
                <a:spcPts val="0"/>
              </a:spcAft>
              <a:buSzPts val="2800"/>
              <a:buNone/>
              <a:defRPr/>
            </a:lvl8pPr>
            <a:lvl9pPr lvl="8" algn="l">
              <a:spcBef>
                <a:spcPts val="0"/>
              </a:spcBef>
              <a:spcAft>
                <a:spcPts val="0"/>
              </a:spcAft>
              <a:buSzPts val="2800"/>
              <a:buNone/>
              <a:defRPr/>
            </a:lvl9pPr>
          </a:lstStyle>
          <a:p>
            <a:endParaRPr/>
          </a:p>
        </p:txBody>
      </p:sp>
      <p:sp>
        <p:nvSpPr>
          <p:cNvPr id="188" name="Google Shape;188;p33"/>
          <p:cNvSpPr txBox="1">
            <a:spLocks noGrp="1"/>
          </p:cNvSpPr>
          <p:nvPr>
            <p:ph type="body" idx="1"/>
          </p:nvPr>
        </p:nvSpPr>
        <p:spPr>
          <a:xfrm>
            <a:off x="609600" y="1200150"/>
            <a:ext cx="8077200" cy="3200400"/>
          </a:xfrm>
          <a:prstGeom prst="rect">
            <a:avLst/>
          </a:prstGeom>
          <a:noFill/>
          <a:ln>
            <a:noFill/>
          </a:ln>
        </p:spPr>
        <p:txBody>
          <a:bodyPr spcFirstLastPara="1" wrap="square" lIns="91425" tIns="45700" rIns="91425" bIns="45700" anchor="t" anchorCtr="0">
            <a:normAutofit/>
          </a:bodyPr>
          <a:lstStyle>
            <a:lvl1pPr marL="457200" lvl="0" indent="-228600" algn="l">
              <a:spcBef>
                <a:spcPts val="700"/>
              </a:spcBef>
              <a:spcAft>
                <a:spcPts val="0"/>
              </a:spcAft>
              <a:buSzPts val="1800"/>
              <a:buNone/>
              <a:defRPr sz="3200">
                <a:latin typeface="Arial"/>
                <a:ea typeface="Arial"/>
                <a:cs typeface="Arial"/>
                <a:sym typeface="Arial"/>
              </a:defRPr>
            </a:lvl1pPr>
            <a:lvl2pPr marL="914400" lvl="1" indent="-406400" algn="l">
              <a:spcBef>
                <a:spcPts val="550"/>
              </a:spcBef>
              <a:spcAft>
                <a:spcPts val="0"/>
              </a:spcAft>
              <a:buSzPts val="2800"/>
              <a:buChar char="○"/>
              <a:defRPr sz="2800">
                <a:latin typeface="Arial"/>
                <a:ea typeface="Arial"/>
                <a:cs typeface="Arial"/>
                <a:sym typeface="Arial"/>
              </a:defRPr>
            </a:lvl2pPr>
            <a:lvl3pPr marL="1371600" lvl="2" indent="-365760" algn="l">
              <a:spcBef>
                <a:spcPts val="500"/>
              </a:spcBef>
              <a:spcAft>
                <a:spcPts val="0"/>
              </a:spcAft>
              <a:buSzPts val="2160"/>
              <a:buChar char="■"/>
              <a:defRPr sz="2400">
                <a:latin typeface="Arial"/>
                <a:ea typeface="Arial"/>
                <a:cs typeface="Arial"/>
                <a:sym typeface="Arial"/>
              </a:defRPr>
            </a:lvl3pPr>
            <a:lvl4pPr marL="1828800" lvl="3" indent="-355600" algn="l">
              <a:spcBef>
                <a:spcPts val="400"/>
              </a:spcBef>
              <a:spcAft>
                <a:spcPts val="0"/>
              </a:spcAft>
              <a:buSzPts val="2000"/>
              <a:buChar char="●"/>
              <a:defRPr>
                <a:latin typeface="Arial"/>
                <a:ea typeface="Arial"/>
                <a:cs typeface="Arial"/>
                <a:sym typeface="Arial"/>
              </a:defRPr>
            </a:lvl4pPr>
            <a:lvl5pPr marL="2286000" lvl="4" indent="-355600" algn="l">
              <a:spcBef>
                <a:spcPts val="400"/>
              </a:spcBef>
              <a:spcAft>
                <a:spcPts val="0"/>
              </a:spcAft>
              <a:buSzPts val="2000"/>
              <a:buChar char="○"/>
              <a:defRPr>
                <a:latin typeface="Arial"/>
                <a:ea typeface="Arial"/>
                <a:cs typeface="Arial"/>
                <a:sym typeface="Arial"/>
              </a:defRPr>
            </a:lvl5pPr>
            <a:lvl6pPr marL="2743200" lvl="5" indent="-342900" algn="l">
              <a:spcBef>
                <a:spcPts val="360"/>
              </a:spcBef>
              <a:spcAft>
                <a:spcPts val="0"/>
              </a:spcAft>
              <a:buSzPts val="1800"/>
              <a:buChar char="■"/>
              <a:defRPr/>
            </a:lvl6pPr>
            <a:lvl7pPr marL="3200400" lvl="6" indent="-342900" algn="l">
              <a:spcBef>
                <a:spcPts val="1200"/>
              </a:spcBef>
              <a:spcAft>
                <a:spcPts val="0"/>
              </a:spcAft>
              <a:buSzPts val="1800"/>
              <a:buChar char="●"/>
              <a:defRPr/>
            </a:lvl7pPr>
            <a:lvl8pPr marL="3657600" lvl="7" indent="-342900" algn="l">
              <a:spcBef>
                <a:spcPts val="1200"/>
              </a:spcBef>
              <a:spcAft>
                <a:spcPts val="0"/>
              </a:spcAft>
              <a:buSzPts val="1800"/>
              <a:buChar char="○"/>
              <a:defRPr/>
            </a:lvl8pPr>
            <a:lvl9pPr marL="4114800" lvl="8" indent="-342900" algn="l">
              <a:spcBef>
                <a:spcPts val="1200"/>
              </a:spcBef>
              <a:spcAft>
                <a:spcPts val="1200"/>
              </a:spcAft>
              <a:buSzPts val="1800"/>
              <a:buChar char="■"/>
              <a:defRPr/>
            </a:lvl9pPr>
          </a:lstStyle>
          <a:p>
            <a:endParaRPr/>
          </a:p>
        </p:txBody>
      </p:sp>
      <p:sp>
        <p:nvSpPr>
          <p:cNvPr id="189" name="Google Shape;189;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2">
  <p:cSld name="OBJECT_1">
    <p:spTree>
      <p:nvGrpSpPr>
        <p:cNvPr id="1" name="Shape 190"/>
        <p:cNvGrpSpPr/>
        <p:nvPr/>
      </p:nvGrpSpPr>
      <p:grpSpPr>
        <a:xfrm>
          <a:off x="0" y="0"/>
          <a:ext cx="0" cy="0"/>
          <a:chOff x="0" y="0"/>
          <a:chExt cx="0" cy="0"/>
        </a:xfrm>
      </p:grpSpPr>
      <p:sp>
        <p:nvSpPr>
          <p:cNvPr id="191" name="Google Shape;191;p3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2" name="Google Shape;192;p3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93" name="Google Shape;193;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p:cSld name="TWO_OBJECTS_2">
    <p:spTree>
      <p:nvGrpSpPr>
        <p:cNvPr id="1" name="Shape 196"/>
        <p:cNvGrpSpPr/>
        <p:nvPr/>
      </p:nvGrpSpPr>
      <p:grpSpPr>
        <a:xfrm>
          <a:off x="0" y="0"/>
          <a:ext cx="0" cy="0"/>
          <a:chOff x="0" y="0"/>
          <a:chExt cx="0" cy="0"/>
        </a:xfrm>
      </p:grpSpPr>
      <p:sp>
        <p:nvSpPr>
          <p:cNvPr id="197" name="Google Shape;197;p3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8" name="Google Shape;198;p35"/>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99" name="Google Shape;199;p35"/>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200" name="Google Shape;200;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stom Layout 2">
  <p:cSld name="Custom Layout_2">
    <p:spTree>
      <p:nvGrpSpPr>
        <p:cNvPr id="1" name="Shape 203"/>
        <p:cNvGrpSpPr/>
        <p:nvPr/>
      </p:nvGrpSpPr>
      <p:grpSpPr>
        <a:xfrm>
          <a:off x="0" y="0"/>
          <a:ext cx="0" cy="0"/>
          <a:chOff x="0" y="0"/>
          <a:chExt cx="0" cy="0"/>
        </a:xfrm>
      </p:grpSpPr>
      <p:sp>
        <p:nvSpPr>
          <p:cNvPr id="204" name="Google Shape;204;p36"/>
          <p:cNvSpPr txBox="1">
            <a:spLocks noGrp="1"/>
          </p:cNvSpPr>
          <p:nvPr>
            <p:ph type="title"/>
          </p:nvPr>
        </p:nvSpPr>
        <p:spPr>
          <a:xfrm>
            <a:off x="457200" y="61913"/>
            <a:ext cx="8229600" cy="459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2800"/>
              <a:buNone/>
              <a:defRPr sz="3200"/>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spcBef>
                <a:spcPts val="0"/>
              </a:spcBef>
              <a:spcAft>
                <a:spcPts val="0"/>
              </a:spcAft>
              <a:buSzPts val="2800"/>
              <a:buNone/>
              <a:defRPr/>
            </a:lvl6pPr>
            <a:lvl7pPr lvl="6" algn="l">
              <a:spcBef>
                <a:spcPts val="0"/>
              </a:spcBef>
              <a:spcAft>
                <a:spcPts val="0"/>
              </a:spcAft>
              <a:buSzPts val="2800"/>
              <a:buNone/>
              <a:defRPr/>
            </a:lvl7pPr>
            <a:lvl8pPr lvl="7" algn="l">
              <a:spcBef>
                <a:spcPts val="0"/>
              </a:spcBef>
              <a:spcAft>
                <a:spcPts val="0"/>
              </a:spcAft>
              <a:buSzPts val="2800"/>
              <a:buNone/>
              <a:defRPr/>
            </a:lvl8pPr>
            <a:lvl9pPr lvl="8" algn="l">
              <a:spcBef>
                <a:spcPts val="0"/>
              </a:spcBef>
              <a:spcAft>
                <a:spcPts val="0"/>
              </a:spcAft>
              <a:buSzPts val="2800"/>
              <a:buNone/>
              <a:defRPr/>
            </a:lvl9pPr>
          </a:lstStyle>
          <a:p>
            <a:endParaRPr/>
          </a:p>
        </p:txBody>
      </p:sp>
      <p:sp>
        <p:nvSpPr>
          <p:cNvPr id="205" name="Google Shape;205;p36"/>
          <p:cNvSpPr txBox="1">
            <a:spLocks noGrp="1"/>
          </p:cNvSpPr>
          <p:nvPr>
            <p:ph type="body" idx="1"/>
          </p:nvPr>
        </p:nvSpPr>
        <p:spPr>
          <a:xfrm>
            <a:off x="609600" y="1200150"/>
            <a:ext cx="8077200" cy="3200400"/>
          </a:xfrm>
          <a:prstGeom prst="rect">
            <a:avLst/>
          </a:prstGeom>
          <a:noFill/>
          <a:ln>
            <a:noFill/>
          </a:ln>
        </p:spPr>
        <p:txBody>
          <a:bodyPr spcFirstLastPara="1" wrap="square" lIns="91425" tIns="45700" rIns="91425" bIns="45700" anchor="t" anchorCtr="0">
            <a:normAutofit/>
          </a:bodyPr>
          <a:lstStyle>
            <a:lvl1pPr marL="457200" lvl="0" indent="-228600" algn="l">
              <a:spcBef>
                <a:spcPts val="700"/>
              </a:spcBef>
              <a:spcAft>
                <a:spcPts val="0"/>
              </a:spcAft>
              <a:buSzPts val="1800"/>
              <a:buNone/>
              <a:defRPr sz="3200">
                <a:latin typeface="Arial"/>
                <a:ea typeface="Arial"/>
                <a:cs typeface="Arial"/>
                <a:sym typeface="Arial"/>
              </a:defRPr>
            </a:lvl1pPr>
            <a:lvl2pPr marL="914400" lvl="1" indent="-406400" algn="l">
              <a:spcBef>
                <a:spcPts val="550"/>
              </a:spcBef>
              <a:spcAft>
                <a:spcPts val="0"/>
              </a:spcAft>
              <a:buSzPts val="2800"/>
              <a:buChar char="○"/>
              <a:defRPr sz="2800">
                <a:latin typeface="Arial"/>
                <a:ea typeface="Arial"/>
                <a:cs typeface="Arial"/>
                <a:sym typeface="Arial"/>
              </a:defRPr>
            </a:lvl2pPr>
            <a:lvl3pPr marL="1371600" lvl="2" indent="-365760" algn="l">
              <a:spcBef>
                <a:spcPts val="500"/>
              </a:spcBef>
              <a:spcAft>
                <a:spcPts val="0"/>
              </a:spcAft>
              <a:buSzPts val="2160"/>
              <a:buChar char="■"/>
              <a:defRPr sz="2400">
                <a:latin typeface="Arial"/>
                <a:ea typeface="Arial"/>
                <a:cs typeface="Arial"/>
                <a:sym typeface="Arial"/>
              </a:defRPr>
            </a:lvl3pPr>
            <a:lvl4pPr marL="1828800" lvl="3" indent="-355600" algn="l">
              <a:spcBef>
                <a:spcPts val="400"/>
              </a:spcBef>
              <a:spcAft>
                <a:spcPts val="0"/>
              </a:spcAft>
              <a:buSzPts val="2000"/>
              <a:buChar char="●"/>
              <a:defRPr>
                <a:latin typeface="Arial"/>
                <a:ea typeface="Arial"/>
                <a:cs typeface="Arial"/>
                <a:sym typeface="Arial"/>
              </a:defRPr>
            </a:lvl4pPr>
            <a:lvl5pPr marL="2286000" lvl="4" indent="-355600" algn="l">
              <a:spcBef>
                <a:spcPts val="400"/>
              </a:spcBef>
              <a:spcAft>
                <a:spcPts val="0"/>
              </a:spcAft>
              <a:buSzPts val="2000"/>
              <a:buChar char="○"/>
              <a:defRPr>
                <a:latin typeface="Arial"/>
                <a:ea typeface="Arial"/>
                <a:cs typeface="Arial"/>
                <a:sym typeface="Arial"/>
              </a:defRPr>
            </a:lvl5pPr>
            <a:lvl6pPr marL="2743200" lvl="5" indent="-342900" algn="l">
              <a:spcBef>
                <a:spcPts val="360"/>
              </a:spcBef>
              <a:spcAft>
                <a:spcPts val="0"/>
              </a:spcAft>
              <a:buSzPts val="1800"/>
              <a:buChar char="■"/>
              <a:defRPr/>
            </a:lvl6pPr>
            <a:lvl7pPr marL="3200400" lvl="6" indent="-342900" algn="l">
              <a:spcBef>
                <a:spcPts val="1200"/>
              </a:spcBef>
              <a:spcAft>
                <a:spcPts val="0"/>
              </a:spcAft>
              <a:buSzPts val="1800"/>
              <a:buChar char="●"/>
              <a:defRPr/>
            </a:lvl7pPr>
            <a:lvl8pPr marL="3657600" lvl="7" indent="-342900" algn="l">
              <a:spcBef>
                <a:spcPts val="1200"/>
              </a:spcBef>
              <a:spcAft>
                <a:spcPts val="0"/>
              </a:spcAft>
              <a:buSzPts val="1800"/>
              <a:buChar char="○"/>
              <a:defRPr/>
            </a:lvl8pPr>
            <a:lvl9pPr marL="4114800" lvl="8" indent="-342900" algn="l">
              <a:spcBef>
                <a:spcPts val="1200"/>
              </a:spcBef>
              <a:spcAft>
                <a:spcPts val="1200"/>
              </a:spcAft>
              <a:buSzPts val="1800"/>
              <a:buChar char="■"/>
              <a:defRPr/>
            </a:lvl9pPr>
          </a:lstStyle>
          <a:p>
            <a:endParaRPr/>
          </a:p>
        </p:txBody>
      </p:sp>
      <p:sp>
        <p:nvSpPr>
          <p:cNvPr id="206" name="Google Shape;206;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61B49-1E82-DC39-0A46-BC8C6F44F53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DB54443-2E72-5448-9823-78B5CA28FF23}"/>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6014715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341E-9665-8C9C-55AD-9F7067BC04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6D11E1-9F6E-8906-7AE8-79EAB4572230}"/>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BF1C04-10F2-1EE7-F4F4-0CC1CFFDCB24}"/>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2/4/2026</a:t>
            </a:fld>
            <a:endParaRPr lang="en-US"/>
          </a:p>
        </p:txBody>
      </p:sp>
      <p:sp>
        <p:nvSpPr>
          <p:cNvPr id="5" name="Footer Placeholder 4">
            <a:extLst>
              <a:ext uri="{FF2B5EF4-FFF2-40B4-BE49-F238E27FC236}">
                <a16:creationId xmlns:a16="http://schemas.microsoft.com/office/drawing/2014/main" id="{BA4E68CC-2BFF-5CF9-C6F8-48CDB2C386C1}"/>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F4E523-3A8B-82D7-58F0-79805CFFCBAE}"/>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2187339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88D3D-2DC3-00AB-B863-360362E61B88}"/>
              </a:ext>
            </a:extLst>
          </p:cNvPr>
          <p:cNvSpPr>
            <a:spLocks noGrp="1"/>
          </p:cNvSpPr>
          <p:nvPr>
            <p:ph type="title"/>
          </p:nvPr>
        </p:nvSpPr>
        <p:spPr>
          <a:xfrm>
            <a:off x="623888" y="1282313"/>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7D38EF6-D102-1A7A-FE6A-2B5EEEF9A183}"/>
              </a:ext>
            </a:extLst>
          </p:cNvPr>
          <p:cNvSpPr>
            <a:spLocks noGrp="1"/>
          </p:cNvSpPr>
          <p:nvPr>
            <p:ph type="body" idx="1"/>
          </p:nvPr>
        </p:nvSpPr>
        <p:spPr>
          <a:xfrm>
            <a:off x="623888" y="3442107"/>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4E2033-C064-FC8B-FCAB-5D0510141A6F}"/>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2/4/2026</a:t>
            </a:fld>
            <a:endParaRPr lang="en-US"/>
          </a:p>
        </p:txBody>
      </p:sp>
      <p:sp>
        <p:nvSpPr>
          <p:cNvPr id="5" name="Footer Placeholder 4">
            <a:extLst>
              <a:ext uri="{FF2B5EF4-FFF2-40B4-BE49-F238E27FC236}">
                <a16:creationId xmlns:a16="http://schemas.microsoft.com/office/drawing/2014/main" id="{A2D97BC7-80E4-B4BB-7D62-CDA7B1E9D8A9}"/>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4368FE-1613-99B4-9618-00C9F2F8A6B0}"/>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29535690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AC06C-4937-C3CB-A822-0D52F7ADD8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2EF8E1-408D-D2AB-B0CA-D58135C8BF1F}"/>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C178B0-F29D-AA25-8D29-9C4CFB9D443B}"/>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7B804F-D2D8-9B82-7FF0-F50D64D08C1C}"/>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2/4/2026</a:t>
            </a:fld>
            <a:endParaRPr lang="en-US"/>
          </a:p>
        </p:txBody>
      </p:sp>
      <p:sp>
        <p:nvSpPr>
          <p:cNvPr id="6" name="Footer Placeholder 5">
            <a:extLst>
              <a:ext uri="{FF2B5EF4-FFF2-40B4-BE49-F238E27FC236}">
                <a16:creationId xmlns:a16="http://schemas.microsoft.com/office/drawing/2014/main" id="{6440957C-4113-C191-328D-C0D8D1B9FBF2}"/>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1FD21F3-6A78-40C0-26B3-0314AB77A884}"/>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154541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5D29C-8705-A6DF-28C2-DD64DD2E14DE}"/>
              </a:ext>
            </a:extLst>
          </p:cNvPr>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6C22C7-14FC-3354-746F-F79CC7C73BDD}"/>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95CD73C-5CA3-79B6-ED4C-958217B7EEB9}"/>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92A79E-A019-4012-382D-63CBC17716E8}"/>
              </a:ext>
            </a:extLst>
          </p:cNvPr>
          <p:cNvSpPr>
            <a:spLocks noGrp="1"/>
          </p:cNvSpPr>
          <p:nvPr>
            <p:ph type="body" sz="quarter" idx="3"/>
          </p:nvPr>
        </p:nvSpPr>
        <p:spPr>
          <a:xfrm>
            <a:off x="4629152"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CEA8822-B0B2-FA9C-8310-845DB40BEFE5}"/>
              </a:ext>
            </a:extLst>
          </p:cNvPr>
          <p:cNvSpPr>
            <a:spLocks noGrp="1"/>
          </p:cNvSpPr>
          <p:nvPr>
            <p:ph sz="quarter" idx="4"/>
          </p:nvPr>
        </p:nvSpPr>
        <p:spPr>
          <a:xfrm>
            <a:off x="4629152"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B7B464-EEEC-16B6-1F06-600D59C47107}"/>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2/4/2026</a:t>
            </a:fld>
            <a:endParaRPr lang="en-US"/>
          </a:p>
        </p:txBody>
      </p:sp>
      <p:sp>
        <p:nvSpPr>
          <p:cNvPr id="8" name="Footer Placeholder 7">
            <a:extLst>
              <a:ext uri="{FF2B5EF4-FFF2-40B4-BE49-F238E27FC236}">
                <a16:creationId xmlns:a16="http://schemas.microsoft.com/office/drawing/2014/main" id="{3068E6FF-A37A-F5D8-903C-A937458CCE44}"/>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4F7CA4C-7B34-B86B-0AC8-8C0469EED9D8}"/>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17017414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6BBD0-30E0-68B0-1038-41DB7820E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591ECC-4962-3AB4-8EF9-8FB332F4CDAB}"/>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2/4/2026</a:t>
            </a:fld>
            <a:endParaRPr lang="en-US"/>
          </a:p>
        </p:txBody>
      </p:sp>
      <p:sp>
        <p:nvSpPr>
          <p:cNvPr id="4" name="Footer Placeholder 3">
            <a:extLst>
              <a:ext uri="{FF2B5EF4-FFF2-40B4-BE49-F238E27FC236}">
                <a16:creationId xmlns:a16="http://schemas.microsoft.com/office/drawing/2014/main" id="{A07037E1-F913-69AA-29C7-73806F72AA1D}"/>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3A29FEF-A708-F292-57CE-B6F09D5DF0A8}"/>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38633047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3438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14CF3-4570-3DC3-8DDC-4DA5005EDB2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6A11607-B9CA-0986-D06E-2AD41F9DA21E}"/>
              </a:ext>
            </a:extLst>
          </p:cNvPr>
          <p:cNvSpPr>
            <a:spLocks noGrp="1"/>
          </p:cNvSpPr>
          <p:nvPr>
            <p:ph idx="1"/>
          </p:nvPr>
        </p:nvSpPr>
        <p:spPr>
          <a:xfrm>
            <a:off x="3887391" y="740578"/>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E74B1B-96F3-BD39-9215-AE186F2553F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12F466A-E227-E140-9052-4C4F22DCFDFE}"/>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2/4/2026</a:t>
            </a:fld>
            <a:endParaRPr lang="en-US"/>
          </a:p>
        </p:txBody>
      </p:sp>
      <p:sp>
        <p:nvSpPr>
          <p:cNvPr id="6" name="Footer Placeholder 5">
            <a:extLst>
              <a:ext uri="{FF2B5EF4-FFF2-40B4-BE49-F238E27FC236}">
                <a16:creationId xmlns:a16="http://schemas.microsoft.com/office/drawing/2014/main" id="{C079E3DB-9FFD-9E88-94EE-2E3C41398217}"/>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8EF28F-951F-B2C6-63F3-448D4BF6FC79}"/>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10844032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A4FDA-B8BF-7CB9-E85D-81AA79A3BA3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C77DE9-91E0-9385-AACC-72497B5A5320}"/>
              </a:ext>
            </a:extLst>
          </p:cNvPr>
          <p:cNvSpPr>
            <a:spLocks noGrp="1"/>
          </p:cNvSpPr>
          <p:nvPr>
            <p:ph type="pic" idx="1"/>
          </p:nvPr>
        </p:nvSpPr>
        <p:spPr>
          <a:xfrm>
            <a:off x="3887391" y="740578"/>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72B5FEE-368C-D274-4356-D5FEC2AADCDB}"/>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A39FFA4-D60E-38A6-3250-88A20F9438C2}"/>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2/4/2026</a:t>
            </a:fld>
            <a:endParaRPr lang="en-US"/>
          </a:p>
        </p:txBody>
      </p:sp>
      <p:sp>
        <p:nvSpPr>
          <p:cNvPr id="6" name="Footer Placeholder 5">
            <a:extLst>
              <a:ext uri="{FF2B5EF4-FFF2-40B4-BE49-F238E27FC236}">
                <a16:creationId xmlns:a16="http://schemas.microsoft.com/office/drawing/2014/main" id="{502EBA07-F057-1090-8888-C778D317C493}"/>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444070-01C6-F7A1-345F-3D8E1EEC1A42}"/>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11134586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299E0-96DC-C0B1-130F-9B5F7AFC0A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269CEB-FBD4-6254-582B-617688C31BF7}"/>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F8F031-1A3D-BB9B-8670-EC4CED53198E}"/>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2/4/2026</a:t>
            </a:fld>
            <a:endParaRPr lang="en-US"/>
          </a:p>
        </p:txBody>
      </p:sp>
      <p:sp>
        <p:nvSpPr>
          <p:cNvPr id="5" name="Footer Placeholder 4">
            <a:extLst>
              <a:ext uri="{FF2B5EF4-FFF2-40B4-BE49-F238E27FC236}">
                <a16:creationId xmlns:a16="http://schemas.microsoft.com/office/drawing/2014/main" id="{16F1DAC0-95DA-F58B-4CD3-FC611B221861}"/>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EEE04D-6D5D-6EC5-B487-E2E768B8AE82}"/>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35690245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13C182-99CA-9CFC-0ACC-15218BD60F90}"/>
              </a:ext>
            </a:extLst>
          </p:cNvPr>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5DE71D-9229-3A24-73C8-9DB3DA1ACA27}"/>
              </a:ext>
            </a:extLst>
          </p:cNvPr>
          <p:cNvSpPr>
            <a:spLocks noGrp="1"/>
          </p:cNvSpPr>
          <p:nvPr>
            <p:ph type="body" orient="vert" idx="1"/>
          </p:nvPr>
        </p:nvSpPr>
        <p:spPr>
          <a:xfrm>
            <a:off x="628652"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D975F-9F05-DE1D-70C8-5C243089769D}"/>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2/4/2026</a:t>
            </a:fld>
            <a:endParaRPr lang="en-US"/>
          </a:p>
        </p:txBody>
      </p:sp>
      <p:sp>
        <p:nvSpPr>
          <p:cNvPr id="5" name="Footer Placeholder 4">
            <a:extLst>
              <a:ext uri="{FF2B5EF4-FFF2-40B4-BE49-F238E27FC236}">
                <a16:creationId xmlns:a16="http://schemas.microsoft.com/office/drawing/2014/main" id="{C857D18C-FD9D-0315-D700-D9F64D99E07B}"/>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02500E-6130-2CCA-2B25-EB940C1D4980}"/>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26379581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04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607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08"/>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41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2/4/2026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26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solidFill>
                  <a:prstClr val="black">
                    <a:tint val="75000"/>
                  </a:prstClr>
                </a:solidFill>
              </a:rPr>
              <a:pPr/>
              <a:t>2/4/2026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23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solidFill>
                  <a:prstClr val="black">
                    <a:tint val="75000"/>
                  </a:prstClr>
                </a:solidFill>
              </a:rPr>
              <a:pPr/>
              <a:t>2/4/2026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32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solidFill>
                  <a:prstClr val="black">
                    <a:tint val="75000"/>
                  </a:prstClr>
                </a:solidFill>
              </a:rPr>
              <a:pPr/>
              <a:t>2/4/2026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4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8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2/4/2026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898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8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2/4/2026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78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01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69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 Master Layout">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6A45C344-AECF-4CBF-B992-BC48C619E14B}"/>
              </a:ext>
            </a:extLst>
          </p:cNvPr>
          <p:cNvSpPr>
            <a:spLocks noGrp="1"/>
          </p:cNvSpPr>
          <p:nvPr>
            <p:ph type="pic" sz="quarter" idx="10" hasCustomPrompt="1"/>
          </p:nvPr>
        </p:nvSpPr>
        <p:spPr>
          <a:xfrm>
            <a:off x="1938115" y="942975"/>
            <a:ext cx="5090816" cy="3162300"/>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203751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 Master Layout">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6A45C344-AECF-4CBF-B992-BC48C619E14B}"/>
              </a:ext>
            </a:extLst>
          </p:cNvPr>
          <p:cNvSpPr>
            <a:spLocks noGrp="1"/>
          </p:cNvSpPr>
          <p:nvPr>
            <p:ph type="pic" sz="quarter" idx="10" hasCustomPrompt="1"/>
          </p:nvPr>
        </p:nvSpPr>
        <p:spPr>
          <a:xfrm>
            <a:off x="1826272" y="923925"/>
            <a:ext cx="5090816" cy="3162300"/>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203644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 Master Layou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8B050663-043D-44C2-A9F2-625C59F1197B}"/>
              </a:ext>
            </a:extLst>
          </p:cNvPr>
          <p:cNvSpPr>
            <a:spLocks noGrp="1"/>
          </p:cNvSpPr>
          <p:nvPr>
            <p:ph type="pic" sz="quarter" idx="10" hasCustomPrompt="1"/>
          </p:nvPr>
        </p:nvSpPr>
        <p:spPr>
          <a:xfrm>
            <a:off x="484376" y="514351"/>
            <a:ext cx="2963681" cy="1924050"/>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30807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9EB5E956-8933-4751-B348-F81A0B6E840E}"/>
              </a:ext>
            </a:extLst>
          </p:cNvPr>
          <p:cNvSpPr>
            <a:spLocks noGrp="1"/>
          </p:cNvSpPr>
          <p:nvPr>
            <p:ph type="pic" sz="quarter" idx="10" hasCustomPrompt="1"/>
          </p:nvPr>
        </p:nvSpPr>
        <p:spPr>
          <a:xfrm>
            <a:off x="5738474" y="447675"/>
            <a:ext cx="3024525" cy="1905000"/>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178528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7 Master Layout">
    <p:bg>
      <p:bgRef idx="1001">
        <a:schemeClr val="bg1"/>
      </p:bgRef>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89972273-D5AE-46AC-B285-4D65928911D4}"/>
              </a:ext>
            </a:extLst>
          </p:cNvPr>
          <p:cNvSpPr>
            <a:spLocks noGrp="1"/>
          </p:cNvSpPr>
          <p:nvPr>
            <p:ph type="pic" sz="quarter" idx="11" hasCustomPrompt="1"/>
          </p:nvPr>
        </p:nvSpPr>
        <p:spPr>
          <a:xfrm>
            <a:off x="5070111" y="1298526"/>
            <a:ext cx="3845297" cy="2563531"/>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12453092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2 Master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71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1 Master Layout">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E7BF7FB5-48ED-45FF-A895-9C7EDEAED228}"/>
              </a:ext>
            </a:extLst>
          </p:cNvPr>
          <p:cNvSpPr>
            <a:spLocks noGrp="1"/>
          </p:cNvSpPr>
          <p:nvPr>
            <p:ph type="pic" sz="quarter" idx="14" hasCustomPrompt="1"/>
          </p:nvPr>
        </p:nvSpPr>
        <p:spPr>
          <a:xfrm>
            <a:off x="269823" y="188314"/>
            <a:ext cx="2360950" cy="2360951"/>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
        <p:nvSpPr>
          <p:cNvPr id="8" name="Picture Placeholder 8">
            <a:extLst>
              <a:ext uri="{FF2B5EF4-FFF2-40B4-BE49-F238E27FC236}">
                <a16:creationId xmlns:a16="http://schemas.microsoft.com/office/drawing/2014/main" id="{F5B4738C-AB31-44F0-A0EB-5F4688B9026D}"/>
              </a:ext>
            </a:extLst>
          </p:cNvPr>
          <p:cNvSpPr>
            <a:spLocks noGrp="1"/>
          </p:cNvSpPr>
          <p:nvPr>
            <p:ph type="pic" sz="quarter" idx="15" hasCustomPrompt="1"/>
          </p:nvPr>
        </p:nvSpPr>
        <p:spPr>
          <a:xfrm>
            <a:off x="2630772" y="2549265"/>
            <a:ext cx="2360950" cy="2360951"/>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
        <p:nvSpPr>
          <p:cNvPr id="9" name="Picture Placeholder 8">
            <a:extLst>
              <a:ext uri="{FF2B5EF4-FFF2-40B4-BE49-F238E27FC236}">
                <a16:creationId xmlns:a16="http://schemas.microsoft.com/office/drawing/2014/main" id="{D51E98F7-D24A-4452-B920-17F1FDC12652}"/>
              </a:ext>
            </a:extLst>
          </p:cNvPr>
          <p:cNvSpPr>
            <a:spLocks noGrp="1"/>
          </p:cNvSpPr>
          <p:nvPr>
            <p:ph type="pic" sz="quarter" idx="16" hasCustomPrompt="1"/>
          </p:nvPr>
        </p:nvSpPr>
        <p:spPr>
          <a:xfrm>
            <a:off x="5182846" y="2549265"/>
            <a:ext cx="3691328" cy="2360951"/>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197275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8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C9B7FF0B-56F0-46D1-918D-09E6A7530FB7}"/>
              </a:ext>
            </a:extLst>
          </p:cNvPr>
          <p:cNvSpPr>
            <a:spLocks noGrp="1"/>
          </p:cNvSpPr>
          <p:nvPr>
            <p:ph type="pic" sz="quarter" idx="15" hasCustomPrompt="1"/>
          </p:nvPr>
        </p:nvSpPr>
        <p:spPr>
          <a:xfrm>
            <a:off x="6114112" y="1056810"/>
            <a:ext cx="3029888" cy="3029887"/>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90832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7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027710ED-8E70-42FD-A54C-A150975A7B35}"/>
              </a:ext>
            </a:extLst>
          </p:cNvPr>
          <p:cNvSpPr>
            <a:spLocks noGrp="1"/>
          </p:cNvSpPr>
          <p:nvPr>
            <p:ph type="pic" sz="quarter" idx="18" hasCustomPrompt="1"/>
          </p:nvPr>
        </p:nvSpPr>
        <p:spPr>
          <a:xfrm>
            <a:off x="4040999" y="1191719"/>
            <a:ext cx="2303597" cy="2760063"/>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327702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9.emf"/><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theme" Target="../theme/theme3.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B237F1-6A10-EBEE-0076-C26AAF5A6FB6}"/>
              </a:ext>
            </a:extLst>
          </p:cNvPr>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p>
        </p:txBody>
      </p:sp>
      <p:pic>
        <p:nvPicPr>
          <p:cNvPr id="7" name="Picture 1">
            <a:extLst>
              <a:ext uri="{FF2B5EF4-FFF2-40B4-BE49-F238E27FC236}">
                <a16:creationId xmlns:a16="http://schemas.microsoft.com/office/drawing/2014/main" id="{C97ADCA1-61A8-86E5-1DCF-971426CE4AE6}"/>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 y="4786313"/>
            <a:ext cx="9143987" cy="357188"/>
          </a:xfrm>
          <a:prstGeom prst="rect">
            <a:avLst/>
          </a:prstGeom>
          <a:solidFill>
            <a:schemeClr val="accent1"/>
          </a:solidFill>
          <a:ln>
            <a:noFill/>
          </a:ln>
        </p:spPr>
      </p:pic>
    </p:spTree>
    <p:extLst>
      <p:ext uri="{BB962C8B-B14F-4D97-AF65-F5344CB8AC3E}">
        <p14:creationId xmlns:p14="http://schemas.microsoft.com/office/powerpoint/2010/main" val="21669581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7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C764DE79-268F-4C1A-8933-263129D2AF90}" type="datetimeFigureOut">
              <a:rPr lang="en-US" smtClean="0">
                <a:solidFill>
                  <a:prstClr val="black">
                    <a:tint val="75000"/>
                  </a:prstClr>
                </a:solidFill>
              </a:rPr>
              <a:pPr defTabSz="342900"/>
              <a:t>2/4/2026</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7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7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48F63A3B-78C7-47BE-AE5E-E10140E04643}"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275291475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hyperlink" Target="https://findahealthcenter.hrsa.gov/"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jpeg"/><Relationship Id="rId1" Type="http://schemas.openxmlformats.org/officeDocument/2006/relationships/slideLayout" Target="../slideLayouts/slideLayout4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36.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6.jpe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36.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jpeg"/><Relationship Id="rId10" Type="http://schemas.openxmlformats.org/officeDocument/2006/relationships/image" Target="../media/image55.png"/><Relationship Id="rId4" Type="http://schemas.openxmlformats.org/officeDocument/2006/relationships/image" Target="../media/image49.jpeg"/><Relationship Id="rId9"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36.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7.jpe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21.xml"/><Relationship Id="rId5" Type="http://schemas.openxmlformats.org/officeDocument/2006/relationships/hyperlink" Target="https://healthpartnersipve.org/learning-opp/intimate-partner-violence-and-elder-abuse-later-in-life-webinar/" TargetMode="Externa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21.xml"/><Relationship Id="rId5" Type="http://schemas.openxmlformats.org/officeDocument/2006/relationships/image" Target="../media/image74.png"/><Relationship Id="rId4" Type="http://schemas.openxmlformats.org/officeDocument/2006/relationships/hyperlink" Target="https://healthpartnersipve.org/learning-opp/prevention-as-safety-planning-addressing-the-intersections-of-hiv-and-ipv/"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www.hrsa.gov" TargetMode="External"/><Relationship Id="rId3" Type="http://schemas.openxmlformats.org/officeDocument/2006/relationships/hyperlink" Target="https://futureswithoutviolence.org/form-page/?input_4=" TargetMode="External"/><Relationship Id="rId7" Type="http://schemas.openxmlformats.org/officeDocument/2006/relationships/hyperlink" Target="http://www.hrsa.gov/" TargetMode="External"/><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hyperlink" Target="http://www.healthpartnersipve.org/"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hyperlink" Target="workplacesrespond.org"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7"/>
          <p:cNvSpPr txBox="1">
            <a:spLocks noGrp="1"/>
          </p:cNvSpPr>
          <p:nvPr>
            <p:ph type="subTitle" idx="4294967295"/>
          </p:nvPr>
        </p:nvSpPr>
        <p:spPr>
          <a:xfrm>
            <a:off x="571379" y="843719"/>
            <a:ext cx="8115300" cy="1309589"/>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700"/>
              <a:buFont typeface="Arial"/>
              <a:buNone/>
            </a:pPr>
            <a:r>
              <a:rPr lang="es" sz="2300" b="1" i="0" u="none" baseline="0" dirty="0">
                <a:solidFill>
                  <a:srgbClr val="2D2A26"/>
                </a:solidFill>
                <a:highlight>
                  <a:srgbClr val="FFFFFF"/>
                </a:highlight>
              </a:rPr>
              <a:t>Necesidades económicas y de salud de los sobrevivientes de la trata de personas</a:t>
            </a:r>
            <a:endParaRPr sz="2300" b="1" dirty="0">
              <a:solidFill>
                <a:srgbClr val="2D2A26"/>
              </a:solidFill>
              <a:highlight>
                <a:srgbClr val="FFFFFF"/>
              </a:highlight>
              <a:latin typeface="Arial"/>
              <a:ea typeface="Arial"/>
              <a:cs typeface="Arial"/>
              <a:sym typeface="Arial"/>
            </a:endParaRPr>
          </a:p>
          <a:p>
            <a:pPr marL="0" marR="0" lvl="0" indent="0" algn="ctr" rtl="0">
              <a:lnSpc>
                <a:spcPct val="115000"/>
              </a:lnSpc>
              <a:spcBef>
                <a:spcPts val="0"/>
              </a:spcBef>
              <a:spcAft>
                <a:spcPts val="0"/>
              </a:spcAft>
              <a:buClr>
                <a:srgbClr val="000000"/>
              </a:buClr>
              <a:buSzPts val="700"/>
              <a:buFont typeface="Arial"/>
              <a:buNone/>
            </a:pPr>
            <a:endParaRPr sz="1200" b="1" dirty="0">
              <a:solidFill>
                <a:srgbClr val="2D2A26"/>
              </a:solidFill>
              <a:highlight>
                <a:srgbClr val="FFFFFF"/>
              </a:highlight>
            </a:endParaRPr>
          </a:p>
          <a:p>
            <a:pPr marL="0" marR="0" lvl="0" indent="0" algn="ctr" rtl="0">
              <a:lnSpc>
                <a:spcPct val="115000"/>
              </a:lnSpc>
              <a:spcBef>
                <a:spcPts val="0"/>
              </a:spcBef>
              <a:spcAft>
                <a:spcPts val="0"/>
              </a:spcAft>
              <a:buClr>
                <a:srgbClr val="000000"/>
              </a:buClr>
              <a:buSzPts val="700"/>
              <a:buFont typeface="Arial"/>
              <a:buNone/>
            </a:pPr>
            <a:r>
              <a:rPr lang="es" sz="1600" b="1" i="0" u="none" baseline="0" dirty="0">
                <a:solidFill>
                  <a:srgbClr val="2D2A26"/>
                </a:solidFill>
                <a:highlight>
                  <a:srgbClr val="FFFFFF"/>
                </a:highlight>
                <a:latin typeface="Arial"/>
                <a:ea typeface="Arial"/>
                <a:cs typeface="Arial"/>
                <a:sym typeface="Arial"/>
              </a:rPr>
              <a:t>Jueves</a:t>
            </a:r>
            <a:r>
              <a:rPr lang="es" sz="1600" b="1" i="0" u="none" strike="noStrike" cap="none" baseline="0" dirty="0">
                <a:solidFill>
                  <a:srgbClr val="2D2A26"/>
                </a:solidFill>
                <a:highlight>
                  <a:srgbClr val="FFFFFF"/>
                </a:highlight>
                <a:latin typeface="Arial"/>
                <a:ea typeface="Arial"/>
                <a:cs typeface="Arial"/>
                <a:sym typeface="Arial"/>
              </a:rPr>
              <a:t> </a:t>
            </a:r>
            <a:r>
              <a:rPr lang="es" sz="1600" b="1" i="0" u="none" baseline="0" dirty="0">
                <a:solidFill>
                  <a:srgbClr val="2D2A26"/>
                </a:solidFill>
                <a:highlight>
                  <a:srgbClr val="FFFFFF"/>
                </a:highlight>
              </a:rPr>
              <a:t>29 de enero de 2026</a:t>
            </a:r>
            <a:endParaRPr sz="1600" b="1" i="0" u="none" strike="noStrike" cap="none" dirty="0">
              <a:solidFill>
                <a:srgbClr val="2D2A26"/>
              </a:solidFill>
              <a:highlight>
                <a:srgbClr val="FFFFFF"/>
              </a:highlight>
              <a:latin typeface="Arial"/>
              <a:ea typeface="Arial"/>
              <a:cs typeface="Arial"/>
              <a:sym typeface="Arial"/>
            </a:endParaRPr>
          </a:p>
        </p:txBody>
      </p:sp>
      <p:sp>
        <p:nvSpPr>
          <p:cNvPr id="213" name="Google Shape;213;p37"/>
          <p:cNvSpPr txBox="1">
            <a:spLocks noGrp="1"/>
          </p:cNvSpPr>
          <p:nvPr>
            <p:ph type="sldNum" idx="12"/>
          </p:nvPr>
        </p:nvSpPr>
        <p:spPr>
          <a:xfrm>
            <a:off x="6583681" y="4783455"/>
            <a:ext cx="2103000" cy="1386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000000"/>
              </a:buClr>
              <a:buSzPts val="900"/>
              <a:buFont typeface="Arial"/>
              <a:buNone/>
            </a:pPr>
            <a:fld id="{00000000-1234-1234-1234-123412341234}" type="slidenum">
              <a:rPr/>
              <a:t>1</a:t>
            </a:fld>
            <a:endParaRPr/>
          </a:p>
        </p:txBody>
      </p:sp>
      <p:pic>
        <p:nvPicPr>
          <p:cNvPr id="214" name="Google Shape;214;p37"/>
          <p:cNvPicPr preferRelativeResize="0"/>
          <p:nvPr/>
        </p:nvPicPr>
        <p:blipFill>
          <a:blip r:embed="rId3">
            <a:alphaModFix/>
          </a:blip>
          <a:stretch>
            <a:fillRect/>
          </a:stretch>
        </p:blipFill>
        <p:spPr>
          <a:xfrm>
            <a:off x="571379" y="3909552"/>
            <a:ext cx="2873917" cy="615839"/>
          </a:xfrm>
          <a:prstGeom prst="rect">
            <a:avLst/>
          </a:prstGeom>
          <a:noFill/>
          <a:ln>
            <a:noFill/>
          </a:ln>
        </p:spPr>
      </p:pic>
      <p:pic>
        <p:nvPicPr>
          <p:cNvPr id="215" name="Google Shape;215;p37"/>
          <p:cNvPicPr preferRelativeResize="0"/>
          <p:nvPr/>
        </p:nvPicPr>
        <p:blipFill>
          <a:blip r:embed="rId4">
            <a:alphaModFix/>
          </a:blip>
          <a:stretch>
            <a:fillRect/>
          </a:stretch>
        </p:blipFill>
        <p:spPr>
          <a:xfrm>
            <a:off x="3697178" y="3795068"/>
            <a:ext cx="2400194" cy="844805"/>
          </a:xfrm>
          <a:prstGeom prst="rect">
            <a:avLst/>
          </a:prstGeom>
          <a:noFill/>
          <a:ln>
            <a:noFill/>
          </a:ln>
        </p:spPr>
      </p:pic>
      <p:sp>
        <p:nvSpPr>
          <p:cNvPr id="216" name="Google Shape;216;p37"/>
          <p:cNvSpPr txBox="1"/>
          <p:nvPr/>
        </p:nvSpPr>
        <p:spPr>
          <a:xfrm>
            <a:off x="1782225" y="2378650"/>
            <a:ext cx="6273300" cy="1154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2100" b="0" i="1" u="none" baseline="0">
                <a:solidFill>
                  <a:srgbClr val="7030A0"/>
                </a:solidFill>
              </a:rPr>
              <a:t>Spanish and ASL interpretation available. </a:t>
            </a:r>
            <a:endParaRPr sz="2100" i="1">
              <a:solidFill>
                <a:srgbClr val="7030A0"/>
              </a:solidFill>
            </a:endParaRPr>
          </a:p>
          <a:p>
            <a:pPr marL="0" lvl="0" indent="0" algn="ctr" rtl="0">
              <a:spcBef>
                <a:spcPts val="0"/>
              </a:spcBef>
              <a:spcAft>
                <a:spcPts val="0"/>
              </a:spcAft>
              <a:buNone/>
            </a:pPr>
            <a:r>
              <a:rPr lang="es" sz="2100" b="0" i="1" u="none" baseline="0">
                <a:solidFill>
                  <a:srgbClr val="7030A0"/>
                </a:solidFill>
              </a:rPr>
              <a:t>Interpretación en español y lengua de señas estadounidense disponibles.</a:t>
            </a:r>
            <a:endParaRPr sz="1800">
              <a:solidFill>
                <a:srgbClr val="7030A0"/>
              </a:solidFill>
              <a:highlight>
                <a:srgbClr val="303134"/>
              </a:highlight>
            </a:endParaRPr>
          </a:p>
          <a:p>
            <a:pPr marL="0" lvl="0" indent="0" algn="ctr" rtl="0">
              <a:spcBef>
                <a:spcPts val="0"/>
              </a:spcBef>
              <a:spcAft>
                <a:spcPts val="0"/>
              </a:spcAft>
              <a:buNone/>
            </a:pPr>
            <a:endParaRPr sz="2100" i="1">
              <a:solidFill>
                <a:srgbClr val="7030A0"/>
              </a:solidFill>
            </a:endParaRPr>
          </a:p>
        </p:txBody>
      </p:sp>
      <p:pic>
        <p:nvPicPr>
          <p:cNvPr id="2" name="Google Shape;249;p40" descr="A black and orange sign with green border&#10;&#10;Description automatically generated">
            <a:extLst>
              <a:ext uri="{FF2B5EF4-FFF2-40B4-BE49-F238E27FC236}">
                <a16:creationId xmlns:a16="http://schemas.microsoft.com/office/drawing/2014/main" id="{2C401B90-D140-262D-B632-558F7FE17F73}"/>
              </a:ext>
            </a:extLst>
          </p:cNvPr>
          <p:cNvPicPr preferRelativeResize="0"/>
          <p:nvPr/>
        </p:nvPicPr>
        <p:blipFill>
          <a:blip r:embed="rId5">
            <a:alphaModFix/>
          </a:blip>
          <a:stretch>
            <a:fillRect/>
          </a:stretch>
        </p:blipFill>
        <p:spPr>
          <a:xfrm>
            <a:off x="6392453" y="3909552"/>
            <a:ext cx="2102999" cy="61583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2"/>
          <p:cNvSpPr txBox="1">
            <a:spLocks noGrp="1"/>
          </p:cNvSpPr>
          <p:nvPr>
            <p:ph type="title"/>
          </p:nvPr>
        </p:nvSpPr>
        <p:spPr>
          <a:xfrm>
            <a:off x="465075" y="290525"/>
            <a:ext cx="6477900" cy="354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s" b="1" i="0" u="none" baseline="0"/>
              <a:t>Objetivos de aprendizaje</a:t>
            </a:r>
            <a:endParaRPr/>
          </a:p>
        </p:txBody>
      </p:sp>
      <p:sp>
        <p:nvSpPr>
          <p:cNvPr id="264" name="Google Shape;264;p42"/>
          <p:cNvSpPr txBox="1">
            <a:spLocks noGrp="1"/>
          </p:cNvSpPr>
          <p:nvPr>
            <p:ph type="body" idx="1"/>
          </p:nvPr>
        </p:nvSpPr>
        <p:spPr>
          <a:xfrm>
            <a:off x="465075" y="722375"/>
            <a:ext cx="8262900" cy="3543900"/>
          </a:xfrm>
          <a:prstGeom prst="rect">
            <a:avLst/>
          </a:prstGeom>
        </p:spPr>
        <p:txBody>
          <a:bodyPr spcFirstLastPara="1" wrap="square" lIns="45725" tIns="45725" rIns="45725" bIns="45725" anchor="t" anchorCtr="0">
            <a:noAutofit/>
          </a:bodyPr>
          <a:lstStyle/>
          <a:p>
            <a:pPr marL="0" lvl="0" indent="0" algn="l" rtl="0">
              <a:spcBef>
                <a:spcPts val="1200"/>
              </a:spcBef>
              <a:spcAft>
                <a:spcPts val="0"/>
              </a:spcAft>
              <a:buNone/>
            </a:pPr>
            <a:r>
              <a:rPr lang="es" sz="1700" b="0" i="0" u="none" baseline="0">
                <a:solidFill>
                  <a:schemeClr val="dk1"/>
                </a:solidFill>
              </a:rPr>
              <a:t>Al finalizar este seminario web, los asistentes podrán hacer lo siguiente:</a:t>
            </a:r>
          </a:p>
          <a:p>
            <a:pPr marL="0" lvl="0" indent="0" algn="l" rtl="0">
              <a:spcBef>
                <a:spcPts val="0"/>
              </a:spcBef>
              <a:spcAft>
                <a:spcPts val="0"/>
              </a:spcAft>
              <a:buNone/>
            </a:pPr>
            <a:endParaRPr sz="1700" dirty="0">
              <a:solidFill>
                <a:schemeClr val="dk1"/>
              </a:solidFill>
            </a:endParaRPr>
          </a:p>
          <a:p>
            <a:pPr marL="457200" lvl="0" indent="-336550" algn="l" rtl="0">
              <a:spcBef>
                <a:spcPts val="0"/>
              </a:spcBef>
              <a:spcAft>
                <a:spcPts val="1200"/>
              </a:spcAft>
              <a:buClr>
                <a:schemeClr val="dk1"/>
              </a:buClr>
              <a:buSzPts val="1700"/>
              <a:buAutoNum type="arabicPeriod"/>
            </a:pPr>
            <a:r>
              <a:rPr lang="es" sz="1700" b="0" i="0" u="none" baseline="0">
                <a:solidFill>
                  <a:schemeClr val="dk1"/>
                </a:solidFill>
              </a:rPr>
              <a:t>Describir las necesidades económicas y laborales de los sobrevivientes de la trata de personas y su conexión con la seguridad.</a:t>
            </a:r>
            <a:endParaRPr sz="1700" dirty="0">
              <a:solidFill>
                <a:schemeClr val="dk1"/>
              </a:solidFill>
            </a:endParaRPr>
          </a:p>
          <a:p>
            <a:pPr marL="457200" lvl="0" indent="-336550" algn="l" rtl="0">
              <a:spcBef>
                <a:spcPts val="0"/>
              </a:spcBef>
              <a:spcAft>
                <a:spcPts val="1200"/>
              </a:spcAft>
              <a:buClr>
                <a:schemeClr val="dk1"/>
              </a:buClr>
              <a:buSzPts val="1700"/>
              <a:buAutoNum type="arabicPeriod"/>
            </a:pPr>
            <a:r>
              <a:rPr lang="es" sz="1700" b="0" i="0" u="none" baseline="0">
                <a:solidFill>
                  <a:schemeClr val="dk1"/>
                </a:solidFill>
              </a:rPr>
              <a:t>Identificar dos estrategias que los centros de salud pueden implementar para crear vías de empleo para los sobrevivientes.</a:t>
            </a:r>
            <a:endParaRPr sz="1700" dirty="0">
              <a:solidFill>
                <a:schemeClr val="dk1"/>
              </a:solidFill>
            </a:endParaRPr>
          </a:p>
          <a:p>
            <a:pPr marL="457200" lvl="0" indent="-336550" algn="l" rtl="0">
              <a:spcBef>
                <a:spcPts val="0"/>
              </a:spcBef>
              <a:spcAft>
                <a:spcPts val="1200"/>
              </a:spcAft>
              <a:buClr>
                <a:schemeClr val="dk1"/>
              </a:buClr>
              <a:buSzPts val="1700"/>
              <a:buAutoNum type="arabicPeriod"/>
            </a:pPr>
            <a:r>
              <a:rPr lang="es" sz="1700" b="0" i="0" u="none" baseline="0">
                <a:solidFill>
                  <a:schemeClr val="dk1"/>
                </a:solidFill>
              </a:rPr>
              <a:t>Definir las necesidades de salud mental de los sobrevivientes de la trata de personas y la manera en que los centros de salud y sus socios pueden abordarlas.</a:t>
            </a:r>
            <a:endParaRPr sz="1700" dirty="0">
              <a:solidFill>
                <a:schemeClr val="dk1"/>
              </a:solidFill>
            </a:endParaRPr>
          </a:p>
        </p:txBody>
      </p:sp>
      <p:sp>
        <p:nvSpPr>
          <p:cNvPr id="265" name="Google Shape;265;p42"/>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3"/>
          <p:cNvSpPr txBox="1">
            <a:spLocks noGrp="1"/>
          </p:cNvSpPr>
          <p:nvPr>
            <p:ph type="title"/>
          </p:nvPr>
        </p:nvSpPr>
        <p:spPr>
          <a:xfrm>
            <a:off x="592853" y="542600"/>
            <a:ext cx="8093828" cy="353943"/>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s" b="1" i="0" u="none" baseline="0" dirty="0"/>
              <a:t>Trata y explotación de personas: definiciones y dinámicas</a:t>
            </a:r>
            <a:endParaRPr dirty="0"/>
          </a:p>
        </p:txBody>
      </p:sp>
      <p:sp>
        <p:nvSpPr>
          <p:cNvPr id="271" name="Google Shape;271;p43"/>
          <p:cNvSpPr txBox="1"/>
          <p:nvPr/>
        </p:nvSpPr>
        <p:spPr>
          <a:xfrm>
            <a:off x="5510700" y="1524000"/>
            <a:ext cx="2666400" cy="2488800"/>
          </a:xfrm>
          <a:prstGeom prst="rect">
            <a:avLst/>
          </a:prstGeom>
          <a:solidFill>
            <a:srgbClr val="ED7D31"/>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800" b="1" i="1" u="none" baseline="0">
                <a:solidFill>
                  <a:schemeClr val="dk1"/>
                </a:solidFill>
              </a:rPr>
              <a:t>Un caso práctico</a:t>
            </a:r>
            <a:endParaRPr sz="1800" b="1" dirty="0">
              <a:solidFill>
                <a:schemeClr val="dk1"/>
              </a:solidFill>
            </a:endParaRPr>
          </a:p>
          <a:p>
            <a:pPr marL="0" lvl="0" indent="0" algn="l" rtl="0">
              <a:lnSpc>
                <a:spcPct val="100000"/>
              </a:lnSpc>
              <a:spcBef>
                <a:spcPts val="1000"/>
              </a:spcBef>
              <a:spcAft>
                <a:spcPts val="1000"/>
              </a:spcAft>
              <a:buNone/>
            </a:pPr>
            <a:r>
              <a:rPr lang="es" sz="1800" b="1" i="1" u="none" baseline="0">
                <a:solidFill>
                  <a:schemeClr val="dk1"/>
                </a:solidFill>
              </a:rPr>
              <a:t>“¡Dijo que nos despediría a mí, a mi marido, a mi cuñado y a todos los empleados del restaurante!”</a:t>
            </a:r>
            <a:endParaRPr sz="1800" b="1" i="1" dirty="0">
              <a:solidFill>
                <a:schemeClr val="dk1"/>
              </a:solidFill>
            </a:endParaRPr>
          </a:p>
        </p:txBody>
      </p:sp>
      <p:pic>
        <p:nvPicPr>
          <p:cNvPr id="272" name="Google Shape;272;p43"/>
          <p:cNvPicPr preferRelativeResize="0"/>
          <p:nvPr/>
        </p:nvPicPr>
        <p:blipFill>
          <a:blip r:embed="rId3">
            <a:alphaModFix/>
          </a:blip>
          <a:stretch>
            <a:fillRect/>
          </a:stretch>
        </p:blipFill>
        <p:spPr>
          <a:xfrm>
            <a:off x="1411188" y="1524000"/>
            <a:ext cx="3733186" cy="2488800"/>
          </a:xfrm>
          <a:prstGeom prst="rect">
            <a:avLst/>
          </a:prstGeom>
          <a:noFill/>
          <a:ln w="9525" cap="flat" cmpd="sng">
            <a:solidFill>
              <a:schemeClr val="dk2"/>
            </a:solidFill>
            <a:prstDash val="solid"/>
            <a:round/>
            <a:headEnd type="none" w="sm" len="sm"/>
            <a:tailEnd type="none" w="sm" len="sm"/>
          </a:ln>
        </p:spPr>
      </p:pic>
      <p:sp>
        <p:nvSpPr>
          <p:cNvPr id="273" name="Google Shape;273;p43"/>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a:t>11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1">
                                            <p:txEl>
                                              <p:pRg st="0" end="0"/>
                                            </p:txEl>
                                          </p:spTgt>
                                        </p:tgtEl>
                                        <p:attrNameLst>
                                          <p:attrName>style.visibility</p:attrName>
                                        </p:attrNameLst>
                                      </p:cBhvr>
                                      <p:to>
                                        <p:strVal val="visible"/>
                                      </p:to>
                                    </p:set>
                                    <p:animEffect transition="in" filter="fade">
                                      <p:cBhvr>
                                        <p:cTn id="7" dur="1000"/>
                                        <p:tgtEl>
                                          <p:spTgt spid="2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1">
                                            <p:txEl>
                                              <p:pRg st="1" end="1"/>
                                            </p:txEl>
                                          </p:spTgt>
                                        </p:tgtEl>
                                        <p:attrNameLst>
                                          <p:attrName>style.visibility</p:attrName>
                                        </p:attrNameLst>
                                      </p:cBhvr>
                                      <p:to>
                                        <p:strVal val="visible"/>
                                      </p:to>
                                    </p:set>
                                    <p:animEffect transition="in" filter="fade">
                                      <p:cBhvr>
                                        <p:cTn id="12" dur="1000"/>
                                        <p:tgtEl>
                                          <p:spTgt spid="2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4"/>
          <p:cNvSpPr txBox="1">
            <a:spLocks noGrp="1"/>
          </p:cNvSpPr>
          <p:nvPr>
            <p:ph type="title"/>
          </p:nvPr>
        </p:nvSpPr>
        <p:spPr>
          <a:xfrm>
            <a:off x="1287550" y="1"/>
            <a:ext cx="6477900" cy="892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s" sz="2900" b="1" i="0" u="none" baseline="0" dirty="0"/>
              <a:t>Dinámicas subyacentes de la trata y la explotación de personas</a:t>
            </a:r>
            <a:endParaRPr sz="2900" dirty="0"/>
          </a:p>
        </p:txBody>
      </p:sp>
      <p:sp>
        <p:nvSpPr>
          <p:cNvPr id="279" name="Google Shape;279;p44"/>
          <p:cNvSpPr txBox="1">
            <a:spLocks noGrp="1"/>
          </p:cNvSpPr>
          <p:nvPr>
            <p:ph type="body" idx="1"/>
          </p:nvPr>
        </p:nvSpPr>
        <p:spPr>
          <a:xfrm>
            <a:off x="963600" y="952500"/>
            <a:ext cx="7216800" cy="809100"/>
          </a:xfrm>
          <a:prstGeom prst="rect">
            <a:avLst/>
          </a:prstGeom>
        </p:spPr>
        <p:txBody>
          <a:bodyPr spcFirstLastPara="1" wrap="square" lIns="68575" tIns="68575" rIns="68575" bIns="68575" anchor="t" anchorCtr="0">
            <a:noAutofit/>
          </a:bodyPr>
          <a:lstStyle/>
          <a:p>
            <a:pPr marL="0" lvl="0" indent="0" algn="ctr" rtl="0">
              <a:spcBef>
                <a:spcPts val="0"/>
              </a:spcBef>
              <a:spcAft>
                <a:spcPts val="0"/>
              </a:spcAft>
              <a:buNone/>
            </a:pPr>
            <a:r>
              <a:rPr lang="es" sz="4000" b="1" i="0" u="none" baseline="0">
                <a:solidFill>
                  <a:schemeClr val="dk1"/>
                </a:solidFill>
              </a:rPr>
              <a:t>Poder y control</a:t>
            </a:r>
            <a:endParaRPr sz="4000" b="1">
              <a:solidFill>
                <a:schemeClr val="dk1"/>
              </a:solidFill>
            </a:endParaRPr>
          </a:p>
        </p:txBody>
      </p:sp>
      <p:pic>
        <p:nvPicPr>
          <p:cNvPr id="280" name="Google Shape;280;p44"/>
          <p:cNvPicPr preferRelativeResize="0"/>
          <p:nvPr/>
        </p:nvPicPr>
        <p:blipFill>
          <a:blip r:embed="rId3">
            <a:alphaModFix/>
          </a:blip>
          <a:stretch>
            <a:fillRect/>
          </a:stretch>
        </p:blipFill>
        <p:spPr>
          <a:xfrm>
            <a:off x="3012350" y="1669450"/>
            <a:ext cx="3028275" cy="2117814"/>
          </a:xfrm>
          <a:prstGeom prst="rect">
            <a:avLst/>
          </a:prstGeom>
          <a:noFill/>
          <a:ln>
            <a:noFill/>
          </a:ln>
        </p:spPr>
      </p:pic>
      <p:sp>
        <p:nvSpPr>
          <p:cNvPr id="281" name="Google Shape;281;p44"/>
          <p:cNvSpPr txBox="1">
            <a:spLocks noGrp="1"/>
          </p:cNvSpPr>
          <p:nvPr>
            <p:ph type="sldNum" idx="12"/>
          </p:nvPr>
        </p:nvSpPr>
        <p:spPr>
          <a:xfrm>
            <a:off x="6583681" y="4783456"/>
            <a:ext cx="2103000" cy="1539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000000"/>
              </a:buClr>
              <a:buSzPts val="900"/>
              <a:buFont typeface="Arial"/>
              <a:buNone/>
            </a:pPr>
            <a:fld id="{00000000-1234-1234-1234-123412341234}" type="slidenum">
              <a:rPr/>
              <a:t>12</a:t>
            </a:fld>
            <a:endParaRPr/>
          </a:p>
        </p:txBody>
      </p:sp>
      <p:sp>
        <p:nvSpPr>
          <p:cNvPr id="282" name="Google Shape;282;p44"/>
          <p:cNvSpPr txBox="1"/>
          <p:nvPr/>
        </p:nvSpPr>
        <p:spPr>
          <a:xfrm>
            <a:off x="1890975" y="3899600"/>
            <a:ext cx="5507700" cy="60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4000" b="1" i="0" u="none" baseline="0">
                <a:solidFill>
                  <a:schemeClr val="dk1"/>
                </a:solidFill>
              </a:rPr>
              <a:t>con fines de lucro</a:t>
            </a:r>
            <a:endParaRPr sz="4000" b="1">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5"/>
          <p:cNvSpPr txBox="1">
            <a:spLocks noGrp="1"/>
          </p:cNvSpPr>
          <p:nvPr>
            <p:ph type="title"/>
          </p:nvPr>
        </p:nvSpPr>
        <p:spPr>
          <a:xfrm>
            <a:off x="439517" y="272012"/>
            <a:ext cx="8332693" cy="346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s" sz="2200" b="1" i="0" u="none" baseline="0" dirty="0"/>
              <a:t>Explotación laboral, infracciones laborales, trata de personas con fines laborales: un abanico de experiencias</a:t>
            </a:r>
            <a:endParaRPr dirty="0"/>
          </a:p>
        </p:txBody>
      </p:sp>
      <p:grpSp>
        <p:nvGrpSpPr>
          <p:cNvPr id="289" name="Google Shape;289;p45"/>
          <p:cNvGrpSpPr/>
          <p:nvPr/>
        </p:nvGrpSpPr>
        <p:grpSpPr>
          <a:xfrm>
            <a:off x="525185" y="973679"/>
            <a:ext cx="3592200" cy="3506046"/>
            <a:chOff x="2010114" y="0"/>
            <a:chExt cx="6924300" cy="7012093"/>
          </a:xfrm>
        </p:grpSpPr>
        <p:sp>
          <p:nvSpPr>
            <p:cNvPr id="290" name="Google Shape;290;p45"/>
            <p:cNvSpPr/>
            <p:nvPr/>
          </p:nvSpPr>
          <p:spPr>
            <a:xfrm>
              <a:off x="2010114" y="0"/>
              <a:ext cx="6924300" cy="7011900"/>
            </a:xfrm>
            <a:prstGeom prst="ellipse">
              <a:avLst/>
            </a:prstGeom>
            <a:solidFill>
              <a:srgbClr val="236C9D"/>
            </a:solidFill>
            <a:ln w="25400" cap="flat" cmpd="sng">
              <a:solidFill>
                <a:schemeClr val="lt1"/>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91" name="Google Shape;291;p45"/>
            <p:cNvSpPr txBox="1"/>
            <p:nvPr/>
          </p:nvSpPr>
          <p:spPr>
            <a:xfrm>
              <a:off x="4262254" y="350596"/>
              <a:ext cx="2420101" cy="1292874"/>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s" sz="1500" b="0" i="0" u="none" baseline="0" dirty="0">
                  <a:solidFill>
                    <a:schemeClr val="lt1"/>
                  </a:solidFill>
                  <a:latin typeface="Arial"/>
                  <a:ea typeface="Arial"/>
                  <a:cs typeface="Arial"/>
                  <a:sym typeface="Arial"/>
                </a:rPr>
                <a:t>Explotación laboral</a:t>
              </a:r>
              <a:endParaRPr sz="700" dirty="0"/>
            </a:p>
          </p:txBody>
        </p:sp>
        <p:sp>
          <p:nvSpPr>
            <p:cNvPr id="292" name="Google Shape;292;p45"/>
            <p:cNvSpPr/>
            <p:nvPr/>
          </p:nvSpPr>
          <p:spPr>
            <a:xfrm>
              <a:off x="2875954" y="1752996"/>
              <a:ext cx="5259000" cy="5259000"/>
            </a:xfrm>
            <a:prstGeom prst="ellipse">
              <a:avLst/>
            </a:prstGeom>
            <a:solidFill>
              <a:srgbClr val="7B8BDD"/>
            </a:solidFill>
            <a:ln w="25400" cap="flat" cmpd="sng">
              <a:solidFill>
                <a:schemeClr val="lt1"/>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93" name="Google Shape;293;p45"/>
            <p:cNvSpPr txBox="1"/>
            <p:nvPr/>
          </p:nvSpPr>
          <p:spPr>
            <a:xfrm>
              <a:off x="4038726" y="2081682"/>
              <a:ext cx="2905369" cy="986100"/>
            </a:xfrm>
            <a:prstGeom prst="rect">
              <a:avLst/>
            </a:prstGeom>
            <a:noFill/>
            <a:ln>
              <a:noFill/>
            </a:ln>
          </p:spPr>
          <p:txBody>
            <a:bodyPr spcFirstLastPara="1" wrap="square" lIns="113800" tIns="113800" rIns="113800" bIns="1138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s" sz="1600" b="0" i="0" u="none" baseline="0" dirty="0">
                  <a:solidFill>
                    <a:schemeClr val="lt1"/>
                  </a:solidFill>
                  <a:latin typeface="Arial"/>
                  <a:ea typeface="Arial"/>
                  <a:cs typeface="Arial"/>
                  <a:sym typeface="Arial"/>
                </a:rPr>
                <a:t>Infracciones laborales</a:t>
              </a:r>
              <a:endParaRPr sz="700" dirty="0"/>
            </a:p>
          </p:txBody>
        </p:sp>
        <p:sp>
          <p:nvSpPr>
            <p:cNvPr id="294" name="Google Shape;294;p45"/>
            <p:cNvSpPr/>
            <p:nvPr/>
          </p:nvSpPr>
          <p:spPr>
            <a:xfrm>
              <a:off x="3752453" y="3505993"/>
              <a:ext cx="3506100" cy="3506100"/>
            </a:xfrm>
            <a:prstGeom prst="ellipse">
              <a:avLst/>
            </a:prstGeom>
            <a:solidFill>
              <a:srgbClr val="B195C3"/>
            </a:solidFill>
            <a:ln w="25400" cap="flat" cmpd="sng">
              <a:solidFill>
                <a:schemeClr val="lt1"/>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95" name="Google Shape;295;p45"/>
            <p:cNvSpPr txBox="1"/>
            <p:nvPr/>
          </p:nvSpPr>
          <p:spPr>
            <a:xfrm>
              <a:off x="4265894" y="4382491"/>
              <a:ext cx="2479200" cy="1752900"/>
            </a:xfrm>
            <a:prstGeom prst="rect">
              <a:avLst/>
            </a:prstGeom>
            <a:noFill/>
            <a:ln>
              <a:noFill/>
            </a:ln>
          </p:spPr>
          <p:txBody>
            <a:bodyPr spcFirstLastPara="1" wrap="square" lIns="113800" tIns="113800" rIns="113800" bIns="1138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s" sz="1600" b="0" i="0" u="none" baseline="0">
                  <a:solidFill>
                    <a:schemeClr val="lt1"/>
                  </a:solidFill>
                  <a:latin typeface="Arial"/>
                  <a:ea typeface="Arial"/>
                  <a:cs typeface="Arial"/>
                  <a:sym typeface="Arial"/>
                </a:rPr>
                <a:t>Trata de personas con fines laborales</a:t>
              </a:r>
              <a:endParaRPr sz="700"/>
            </a:p>
          </p:txBody>
        </p:sp>
      </p:grpSp>
      <p:sp>
        <p:nvSpPr>
          <p:cNvPr id="296" name="Google Shape;296;p45"/>
          <p:cNvSpPr txBox="1"/>
          <p:nvPr/>
        </p:nvSpPr>
        <p:spPr>
          <a:xfrm>
            <a:off x="4566568" y="973677"/>
            <a:ext cx="4205642" cy="1359952"/>
          </a:xfrm>
          <a:prstGeom prst="rect">
            <a:avLst/>
          </a:prstGeom>
          <a:noFill/>
          <a:ln>
            <a:noFill/>
          </a:ln>
        </p:spPr>
        <p:txBody>
          <a:bodyPr spcFirstLastPara="1" wrap="square" lIns="51425" tIns="25700" rIns="51425" bIns="25700" anchor="t" anchorCtr="0">
            <a:spAutoFit/>
          </a:bodyPr>
          <a:lstStyle/>
          <a:p>
            <a:pPr marL="0" marR="0" lvl="0" indent="0" algn="l" rtl="0">
              <a:spcBef>
                <a:spcPts val="0"/>
              </a:spcBef>
              <a:spcAft>
                <a:spcPts val="0"/>
              </a:spcAft>
              <a:buNone/>
            </a:pPr>
            <a:r>
              <a:rPr lang="es" sz="1700" b="1" i="0" u="none" baseline="0" dirty="0">
                <a:solidFill>
                  <a:schemeClr val="dk1"/>
                </a:solidFill>
                <a:latin typeface="Arial"/>
                <a:ea typeface="Arial"/>
                <a:cs typeface="Arial"/>
                <a:sym typeface="Arial"/>
              </a:rPr>
              <a:t>Explotación laboral:</a:t>
            </a:r>
            <a:r>
              <a:rPr lang="es" sz="1700" b="0" i="0" u="none" baseline="0" dirty="0">
                <a:solidFill>
                  <a:schemeClr val="dk1"/>
                </a:solidFill>
                <a:latin typeface="Arial"/>
                <a:ea typeface="Arial"/>
                <a:cs typeface="Arial"/>
                <a:sym typeface="Arial"/>
              </a:rPr>
              <a:t> un empleador se beneficia injustamente del trabajo del empleado. La explotación laboral no es un término legal; de hecho, no todas las formas de explotación laboral son ilegales.</a:t>
            </a:r>
            <a:endParaRPr sz="1700" dirty="0"/>
          </a:p>
        </p:txBody>
      </p:sp>
      <p:sp>
        <p:nvSpPr>
          <p:cNvPr id="297" name="Google Shape;297;p45"/>
          <p:cNvSpPr txBox="1"/>
          <p:nvPr/>
        </p:nvSpPr>
        <p:spPr>
          <a:xfrm>
            <a:off x="4566567" y="2636523"/>
            <a:ext cx="4205642" cy="1877417"/>
          </a:xfrm>
          <a:prstGeom prst="rect">
            <a:avLst/>
          </a:prstGeom>
          <a:noFill/>
          <a:ln>
            <a:noFill/>
          </a:ln>
        </p:spPr>
        <p:txBody>
          <a:bodyPr spcFirstLastPara="1" wrap="square" lIns="45725" tIns="22850" rIns="45725" bIns="22850" anchor="t" anchorCtr="0">
            <a:spAutoFit/>
          </a:bodyPr>
          <a:lstStyle/>
          <a:p>
            <a:pPr marL="0" marR="0" lvl="0" indent="0" algn="l" rtl="0">
              <a:spcBef>
                <a:spcPts val="0"/>
              </a:spcBef>
              <a:spcAft>
                <a:spcPts val="0"/>
              </a:spcAft>
              <a:buNone/>
            </a:pPr>
            <a:r>
              <a:rPr lang="es" sz="1700" b="1" i="0" u="none" baseline="0" dirty="0">
                <a:solidFill>
                  <a:schemeClr val="dk1"/>
                </a:solidFill>
                <a:latin typeface="Arial"/>
                <a:ea typeface="Arial"/>
                <a:cs typeface="Arial"/>
                <a:sym typeface="Arial"/>
              </a:rPr>
              <a:t>Infracciones laborales:</a:t>
            </a:r>
            <a:r>
              <a:rPr lang="es" sz="1700" b="0" i="0" u="none" baseline="0" dirty="0">
                <a:solidFill>
                  <a:schemeClr val="dk1"/>
                </a:solidFill>
                <a:latin typeface="Arial"/>
                <a:ea typeface="Arial"/>
                <a:cs typeface="Arial"/>
                <a:sym typeface="Arial"/>
              </a:rPr>
              <a:t> término legal utilizado cuando los empleadores infringen las leyes federales, estatales o municipales relacionadas con el trato a los trabajadores, la seguridad en el lugar de trabajo o los requisitos de mantenimiento de registros.</a:t>
            </a:r>
            <a:endParaRPr sz="1700" dirty="0"/>
          </a:p>
        </p:txBody>
      </p:sp>
      <p:sp>
        <p:nvSpPr>
          <p:cNvPr id="298" name="Google Shape;298;p45"/>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6"/>
          <p:cNvSpPr txBox="1">
            <a:spLocks noGrp="1"/>
          </p:cNvSpPr>
          <p:nvPr>
            <p:ph type="title"/>
          </p:nvPr>
        </p:nvSpPr>
        <p:spPr>
          <a:xfrm>
            <a:off x="445420" y="268128"/>
            <a:ext cx="8075582" cy="402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s" sz="2200" b="1" i="0" u="none" baseline="0" dirty="0"/>
              <a:t>Violencia sexual, explotación sexual, trata de personas con fines sexuales: un abanico de experiencias</a:t>
            </a:r>
            <a:endParaRPr sz="2200" dirty="0"/>
          </a:p>
        </p:txBody>
      </p:sp>
      <p:grpSp>
        <p:nvGrpSpPr>
          <p:cNvPr id="305" name="Google Shape;305;p46"/>
          <p:cNvGrpSpPr/>
          <p:nvPr/>
        </p:nvGrpSpPr>
        <p:grpSpPr>
          <a:xfrm>
            <a:off x="519375" y="977025"/>
            <a:ext cx="3595901" cy="3505188"/>
            <a:chOff x="3365153" y="0"/>
            <a:chExt cx="6922800" cy="7010400"/>
          </a:xfrm>
        </p:grpSpPr>
        <p:sp>
          <p:nvSpPr>
            <p:cNvPr id="306" name="Google Shape;306;p46"/>
            <p:cNvSpPr/>
            <p:nvPr/>
          </p:nvSpPr>
          <p:spPr>
            <a:xfrm>
              <a:off x="3365153" y="0"/>
              <a:ext cx="6922800" cy="7010400"/>
            </a:xfrm>
            <a:prstGeom prst="ellipse">
              <a:avLst/>
            </a:prstGeom>
            <a:solidFill>
              <a:srgbClr val="236C9D"/>
            </a:solidFill>
            <a:ln w="25400" cap="flat" cmpd="sng">
              <a:solidFill>
                <a:schemeClr val="lt1"/>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07" name="Google Shape;307;p46"/>
            <p:cNvSpPr txBox="1"/>
            <p:nvPr/>
          </p:nvSpPr>
          <p:spPr>
            <a:xfrm>
              <a:off x="5616784" y="350519"/>
              <a:ext cx="2419500" cy="1051500"/>
            </a:xfrm>
            <a:prstGeom prst="rect">
              <a:avLst/>
            </a:prstGeom>
            <a:noFill/>
            <a:ln>
              <a:noFill/>
            </a:ln>
          </p:spPr>
          <p:txBody>
            <a:bodyPr spcFirstLastPara="1" wrap="square" lIns="113800" tIns="113800" rIns="113800" bIns="1138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s" sz="1600" b="0" i="0" u="none" baseline="0">
                  <a:solidFill>
                    <a:schemeClr val="lt1"/>
                  </a:solidFill>
                  <a:latin typeface="Arial"/>
                  <a:ea typeface="Arial"/>
                  <a:cs typeface="Arial"/>
                  <a:sym typeface="Arial"/>
                </a:rPr>
                <a:t>Violencia sexual</a:t>
              </a:r>
              <a:endParaRPr sz="700"/>
            </a:p>
          </p:txBody>
        </p:sp>
        <p:sp>
          <p:nvSpPr>
            <p:cNvPr id="308" name="Google Shape;308;p46"/>
            <p:cNvSpPr/>
            <p:nvPr/>
          </p:nvSpPr>
          <p:spPr>
            <a:xfrm>
              <a:off x="4305309" y="1752599"/>
              <a:ext cx="5219700" cy="5257800"/>
            </a:xfrm>
            <a:prstGeom prst="ellipse">
              <a:avLst/>
            </a:prstGeom>
            <a:solidFill>
              <a:srgbClr val="7B8BDD"/>
            </a:solidFill>
            <a:ln w="25400" cap="flat" cmpd="sng">
              <a:solidFill>
                <a:schemeClr val="lt1"/>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09" name="Google Shape;309;p46"/>
            <p:cNvSpPr txBox="1"/>
            <p:nvPr/>
          </p:nvSpPr>
          <p:spPr>
            <a:xfrm>
              <a:off x="5698964" y="2081212"/>
              <a:ext cx="2432400" cy="98580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s" sz="1500" b="0" i="0" u="none" baseline="0">
                  <a:solidFill>
                    <a:schemeClr val="lt1"/>
                  </a:solidFill>
                  <a:latin typeface="Arial"/>
                  <a:ea typeface="Arial"/>
                  <a:cs typeface="Arial"/>
                  <a:sym typeface="Arial"/>
                </a:rPr>
                <a:t>Explotación sexual</a:t>
              </a:r>
              <a:endParaRPr sz="700"/>
            </a:p>
          </p:txBody>
        </p:sp>
        <p:sp>
          <p:nvSpPr>
            <p:cNvPr id="310" name="Google Shape;310;p46"/>
            <p:cNvSpPr/>
            <p:nvPr/>
          </p:nvSpPr>
          <p:spPr>
            <a:xfrm>
              <a:off x="5162550" y="3505200"/>
              <a:ext cx="3505200" cy="3505200"/>
            </a:xfrm>
            <a:prstGeom prst="ellipse">
              <a:avLst/>
            </a:prstGeom>
            <a:solidFill>
              <a:srgbClr val="B195C3"/>
            </a:solidFill>
            <a:ln w="25400" cap="flat" cmpd="sng">
              <a:solidFill>
                <a:schemeClr val="lt1"/>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11" name="Google Shape;311;p46"/>
            <p:cNvSpPr txBox="1"/>
            <p:nvPr/>
          </p:nvSpPr>
          <p:spPr>
            <a:xfrm>
              <a:off x="5675874" y="4381500"/>
              <a:ext cx="2478600" cy="1752600"/>
            </a:xfrm>
            <a:prstGeom prst="rect">
              <a:avLst/>
            </a:prstGeom>
            <a:noFill/>
            <a:ln>
              <a:noFill/>
            </a:ln>
          </p:spPr>
          <p:txBody>
            <a:bodyPr spcFirstLastPara="1" wrap="square" lIns="113800" tIns="113800" rIns="113800" bIns="1138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s" sz="1600" b="0" i="0" u="none" baseline="0">
                  <a:solidFill>
                    <a:schemeClr val="lt1"/>
                  </a:solidFill>
                  <a:latin typeface="Arial"/>
                  <a:ea typeface="Arial"/>
                  <a:cs typeface="Arial"/>
                  <a:sym typeface="Arial"/>
                </a:rPr>
                <a:t>Trata de personas con fines sexuales</a:t>
              </a:r>
              <a:endParaRPr sz="700"/>
            </a:p>
          </p:txBody>
        </p:sp>
      </p:grpSp>
      <p:sp>
        <p:nvSpPr>
          <p:cNvPr id="312" name="Google Shape;312;p46"/>
          <p:cNvSpPr txBox="1"/>
          <p:nvPr/>
        </p:nvSpPr>
        <p:spPr>
          <a:xfrm>
            <a:off x="4279425" y="977025"/>
            <a:ext cx="4345200" cy="1344564"/>
          </a:xfrm>
          <a:prstGeom prst="rect">
            <a:avLst/>
          </a:prstGeom>
          <a:noFill/>
          <a:ln>
            <a:noFill/>
          </a:ln>
        </p:spPr>
        <p:txBody>
          <a:bodyPr spcFirstLastPara="1" wrap="square" lIns="51425" tIns="25700" rIns="51425" bIns="25700" anchor="t" anchorCtr="0">
            <a:spAutoFit/>
          </a:bodyPr>
          <a:lstStyle/>
          <a:p>
            <a:pPr marL="0" marR="0" lvl="0" indent="0" algn="l" rtl="0">
              <a:spcBef>
                <a:spcPts val="0"/>
              </a:spcBef>
              <a:spcAft>
                <a:spcPts val="0"/>
              </a:spcAft>
              <a:buNone/>
            </a:pPr>
            <a:r>
              <a:rPr lang="es" b="1" i="0" u="none" baseline="0" dirty="0">
                <a:solidFill>
                  <a:schemeClr val="dk1"/>
                </a:solidFill>
              </a:rPr>
              <a:t>Violencia sexual:</a:t>
            </a:r>
            <a:r>
              <a:rPr lang="es" b="0" i="0" u="none" baseline="0" dirty="0">
                <a:solidFill>
                  <a:schemeClr val="dk1"/>
                </a:solidFill>
              </a:rPr>
              <a:t> incluye violación, agresión sexual, acoso sexual, difusión no consentida de imágenes, incesto, agresión sexual infantil, masturbación pública, observar a alguien realizando actos privados sin su consentimiento, contacto o toqueteo sexual no deseado.</a:t>
            </a:r>
            <a:endParaRPr dirty="0">
              <a:solidFill>
                <a:schemeClr val="dk1"/>
              </a:solidFill>
            </a:endParaRPr>
          </a:p>
        </p:txBody>
      </p:sp>
      <p:sp>
        <p:nvSpPr>
          <p:cNvPr id="313" name="Google Shape;313;p46"/>
          <p:cNvSpPr txBox="1"/>
          <p:nvPr/>
        </p:nvSpPr>
        <p:spPr>
          <a:xfrm>
            <a:off x="4279431" y="2571754"/>
            <a:ext cx="4684800" cy="2262600"/>
          </a:xfrm>
          <a:prstGeom prst="rect">
            <a:avLst/>
          </a:prstGeom>
          <a:noFill/>
          <a:ln>
            <a:noFill/>
          </a:ln>
        </p:spPr>
        <p:txBody>
          <a:bodyPr spcFirstLastPara="1" wrap="square" lIns="45725" tIns="22850" rIns="45725" bIns="22850" anchor="t" anchorCtr="0">
            <a:spAutoFit/>
          </a:bodyPr>
          <a:lstStyle/>
          <a:p>
            <a:pPr marL="0" marR="0" lvl="0" indent="0" algn="l" rtl="0">
              <a:spcBef>
                <a:spcPts val="0"/>
              </a:spcBef>
              <a:spcAft>
                <a:spcPts val="0"/>
              </a:spcAft>
              <a:buNone/>
            </a:pPr>
            <a:r>
              <a:rPr lang="es" b="1" i="0" u="none" baseline="0" dirty="0">
                <a:solidFill>
                  <a:schemeClr val="dk1"/>
                </a:solidFill>
              </a:rPr>
              <a:t>Explotación sexual:</a:t>
            </a:r>
            <a:r>
              <a:rPr lang="es" b="0" i="0" u="none" baseline="0" dirty="0">
                <a:solidFill>
                  <a:schemeClr val="dk1"/>
                </a:solidFill>
              </a:rPr>
              <a:t> abuso real o intento de abuso de una posición de vulnerabilidad, poder o confianza con fines sexuales, lo que incluye, entre otros, el beneficio económico, social o político derivado de las relaciones sexuales:</a:t>
            </a:r>
            <a:endParaRPr dirty="0">
              <a:solidFill>
                <a:schemeClr val="dk1"/>
              </a:solidFill>
            </a:endParaRPr>
          </a:p>
          <a:p>
            <a:pPr marL="254000" marR="0" lvl="0" indent="-266700" algn="l" rtl="0">
              <a:spcBef>
                <a:spcPts val="0"/>
              </a:spcBef>
              <a:spcAft>
                <a:spcPts val="0"/>
              </a:spcAft>
              <a:buClr>
                <a:schemeClr val="dk1"/>
              </a:buClr>
              <a:buSzPts val="1600"/>
              <a:buChar char="•"/>
            </a:pPr>
            <a:r>
              <a:rPr lang="es" b="0" i="0" u="none" baseline="0" dirty="0">
                <a:solidFill>
                  <a:schemeClr val="dk1"/>
                </a:solidFill>
              </a:rPr>
              <a:t>Coerción por parte de los empleadores o el lugar de trabajo. </a:t>
            </a:r>
            <a:endParaRPr dirty="0">
              <a:solidFill>
                <a:schemeClr val="dk1"/>
              </a:solidFill>
            </a:endParaRPr>
          </a:p>
          <a:p>
            <a:pPr marL="254000" marR="0" lvl="0" indent="-266700" algn="l" rtl="0">
              <a:spcBef>
                <a:spcPts val="0"/>
              </a:spcBef>
              <a:spcAft>
                <a:spcPts val="0"/>
              </a:spcAft>
              <a:buClr>
                <a:schemeClr val="dk1"/>
              </a:buClr>
              <a:buSzPts val="1600"/>
              <a:buChar char="•"/>
            </a:pPr>
            <a:r>
              <a:rPr lang="es" b="0" i="0" u="none" baseline="0" dirty="0">
                <a:solidFill>
                  <a:schemeClr val="dk1"/>
                </a:solidFill>
              </a:rPr>
              <a:t>Intercambio coercitivo de renta o deudas. </a:t>
            </a:r>
            <a:endParaRPr dirty="0">
              <a:solidFill>
                <a:schemeClr val="dk1"/>
              </a:solidFill>
            </a:endParaRPr>
          </a:p>
          <a:p>
            <a:pPr marL="254000" marR="0" lvl="0" indent="-266700" algn="l" rtl="0">
              <a:spcBef>
                <a:spcPts val="0"/>
              </a:spcBef>
              <a:spcAft>
                <a:spcPts val="0"/>
              </a:spcAft>
              <a:buClr>
                <a:schemeClr val="dk1"/>
              </a:buClr>
              <a:buSzPts val="1600"/>
              <a:buChar char="•"/>
            </a:pPr>
            <a:r>
              <a:rPr lang="es" b="0" i="0" u="none" baseline="0" dirty="0">
                <a:solidFill>
                  <a:schemeClr val="dk1"/>
                </a:solidFill>
              </a:rPr>
              <a:t>Comercio de drogas.</a:t>
            </a:r>
            <a:endParaRPr dirty="0">
              <a:solidFill>
                <a:schemeClr val="dk1"/>
              </a:solidFill>
            </a:endParaRPr>
          </a:p>
          <a:p>
            <a:pPr marL="0" marR="0" lvl="0" indent="0" algn="l" rtl="0">
              <a:spcBef>
                <a:spcPts val="0"/>
              </a:spcBef>
              <a:spcAft>
                <a:spcPts val="0"/>
              </a:spcAft>
              <a:buNone/>
            </a:pPr>
            <a:endParaRPr dirty="0">
              <a:solidFill>
                <a:schemeClr val="dk1"/>
              </a:solidFill>
            </a:endParaRPr>
          </a:p>
        </p:txBody>
      </p:sp>
      <p:sp>
        <p:nvSpPr>
          <p:cNvPr id="314" name="Google Shape;314;p46"/>
          <p:cNvSpPr txBox="1">
            <a:spLocks noGrp="1"/>
          </p:cNvSpPr>
          <p:nvPr>
            <p:ph type="sldNum" idx="12"/>
          </p:nvPr>
        </p:nvSpPr>
        <p:spPr>
          <a:xfrm>
            <a:off x="7381720" y="4834345"/>
            <a:ext cx="1401900" cy="2154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7"/>
          <p:cNvSpPr txBox="1"/>
          <p:nvPr/>
        </p:nvSpPr>
        <p:spPr>
          <a:xfrm>
            <a:off x="309750" y="891200"/>
            <a:ext cx="3000000" cy="3910200"/>
          </a:xfrm>
          <a:prstGeom prst="rect">
            <a:avLst/>
          </a:prstGeom>
          <a:solidFill>
            <a:srgbClr val="FCE5CD"/>
          </a:solidFill>
          <a:ln>
            <a:noFill/>
          </a:ln>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s" sz="1800" b="1" i="0" u="none" baseline="0" dirty="0">
                <a:solidFill>
                  <a:srgbClr val="222222"/>
                </a:solidFill>
              </a:rPr>
              <a:t>Mientras eran víctimas de trata:</a:t>
            </a:r>
            <a:endParaRPr sz="1800" b="1" dirty="0">
              <a:solidFill>
                <a:srgbClr val="222222"/>
              </a:solidFill>
            </a:endParaRPr>
          </a:p>
          <a:p>
            <a:pPr marL="0" lvl="0" indent="0" algn="l" rtl="0">
              <a:spcBef>
                <a:spcPts val="1000"/>
              </a:spcBef>
              <a:spcAft>
                <a:spcPts val="0"/>
              </a:spcAft>
              <a:buNone/>
            </a:pPr>
            <a:endParaRPr sz="1800" b="1" dirty="0">
              <a:solidFill>
                <a:srgbClr val="222222"/>
              </a:solidFill>
            </a:endParaRPr>
          </a:p>
          <a:p>
            <a:pPr marL="457200" lvl="0" indent="-342900" algn="l" rtl="0">
              <a:spcBef>
                <a:spcPts val="1000"/>
              </a:spcBef>
              <a:spcAft>
                <a:spcPts val="0"/>
              </a:spcAft>
              <a:buClr>
                <a:srgbClr val="222222"/>
              </a:buClr>
              <a:buSzPts val="1800"/>
              <a:buChar char="●"/>
            </a:pPr>
            <a:r>
              <a:rPr lang="es" sz="1800" b="0" i="0" u="none" baseline="0" dirty="0">
                <a:solidFill>
                  <a:srgbClr val="222222"/>
                </a:solidFill>
              </a:rPr>
              <a:t>El 87.8 % de las víctimas de trata acudieron a un proveedor de la salud y el 57.1 % visitaron una clínica.</a:t>
            </a:r>
            <a:endParaRPr sz="1800" dirty="0">
              <a:solidFill>
                <a:srgbClr val="222222"/>
              </a:solidFill>
            </a:endParaRPr>
          </a:p>
          <a:p>
            <a:pPr marL="457200" lvl="0" indent="0" algn="l" rtl="0">
              <a:spcBef>
                <a:spcPts val="0"/>
              </a:spcBef>
              <a:spcAft>
                <a:spcPts val="0"/>
              </a:spcAft>
              <a:buNone/>
            </a:pPr>
            <a:endParaRPr sz="1800" dirty="0">
              <a:solidFill>
                <a:srgbClr val="222222"/>
              </a:solidFill>
            </a:endParaRPr>
          </a:p>
          <a:p>
            <a:pPr marL="457200" lvl="0" indent="-342900" algn="l" rtl="0">
              <a:spcBef>
                <a:spcPts val="0"/>
              </a:spcBef>
              <a:spcAft>
                <a:spcPts val="0"/>
              </a:spcAft>
              <a:buClr>
                <a:srgbClr val="ED7D31"/>
              </a:buClr>
              <a:buSzPts val="1800"/>
              <a:buChar char="●"/>
            </a:pPr>
            <a:r>
              <a:rPr lang="es" sz="1800" b="1" i="1" u="none" baseline="0" dirty="0">
                <a:solidFill>
                  <a:srgbClr val="ED7D31"/>
                </a:solidFill>
              </a:rPr>
              <a:t>Ninguna persona fue identificada como víctima de trata.</a:t>
            </a:r>
            <a:endParaRPr sz="1800" b="1" i="1" dirty="0">
              <a:solidFill>
                <a:srgbClr val="ED7D31"/>
              </a:solidFill>
            </a:endParaRPr>
          </a:p>
          <a:p>
            <a:pPr marL="0" lvl="0" indent="0" algn="ctr" rtl="0">
              <a:spcBef>
                <a:spcPts val="0"/>
              </a:spcBef>
              <a:spcAft>
                <a:spcPts val="0"/>
              </a:spcAft>
              <a:buNone/>
            </a:pPr>
            <a:endParaRPr sz="1200" b="1" dirty="0">
              <a:solidFill>
                <a:schemeClr val="dk1"/>
              </a:solidFill>
            </a:endParaRPr>
          </a:p>
          <a:p>
            <a:pPr marL="0" lvl="0" indent="0" algn="ctr" rtl="0">
              <a:spcBef>
                <a:spcPts val="0"/>
              </a:spcBef>
              <a:spcAft>
                <a:spcPts val="0"/>
              </a:spcAft>
              <a:buNone/>
            </a:pPr>
            <a:r>
              <a:rPr lang="es" sz="1300" b="0" i="0" u="none" baseline="0" dirty="0">
                <a:solidFill>
                  <a:schemeClr val="dk1"/>
                </a:solidFill>
              </a:rPr>
              <a:t>(Lederer y colaboradores, 2014)</a:t>
            </a:r>
            <a:endParaRPr sz="1300" dirty="0">
              <a:solidFill>
                <a:schemeClr val="dk1"/>
              </a:solidFill>
            </a:endParaRPr>
          </a:p>
          <a:p>
            <a:pPr marL="0" lvl="0" indent="0" algn="l" rtl="0">
              <a:spcBef>
                <a:spcPts val="0"/>
              </a:spcBef>
              <a:spcAft>
                <a:spcPts val="0"/>
              </a:spcAft>
              <a:buNone/>
            </a:pPr>
            <a:endParaRPr sz="1800" dirty="0">
              <a:solidFill>
                <a:srgbClr val="222222"/>
              </a:solidFill>
            </a:endParaRPr>
          </a:p>
        </p:txBody>
      </p:sp>
      <p:sp>
        <p:nvSpPr>
          <p:cNvPr id="320" name="Google Shape;320;p47"/>
          <p:cNvSpPr txBox="1"/>
          <p:nvPr/>
        </p:nvSpPr>
        <p:spPr>
          <a:xfrm>
            <a:off x="309750" y="-20366"/>
            <a:ext cx="8711407" cy="5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700" b="1" i="0" u="none" baseline="0" dirty="0">
                <a:solidFill>
                  <a:schemeClr val="dk1"/>
                </a:solidFill>
              </a:rPr>
              <a:t>Interacciones de los sobrevivientes con la atención médica</a:t>
            </a:r>
            <a:endParaRPr sz="2700" b="1" dirty="0">
              <a:solidFill>
                <a:schemeClr val="dk1"/>
              </a:solidFill>
            </a:endParaRPr>
          </a:p>
        </p:txBody>
      </p:sp>
      <p:sp>
        <p:nvSpPr>
          <p:cNvPr id="321" name="Google Shape;321;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a:t>15</a:t>
            </a:fld>
            <a:endParaRPr/>
          </a:p>
        </p:txBody>
      </p:sp>
      <p:pic>
        <p:nvPicPr>
          <p:cNvPr id="322" name="Google Shape;322;p47"/>
          <p:cNvPicPr preferRelativeResize="0"/>
          <p:nvPr/>
        </p:nvPicPr>
        <p:blipFill>
          <a:blip r:embed="rId3">
            <a:alphaModFix/>
          </a:blip>
          <a:stretch>
            <a:fillRect/>
          </a:stretch>
        </p:blipFill>
        <p:spPr>
          <a:xfrm>
            <a:off x="3565613" y="1965350"/>
            <a:ext cx="5111728" cy="2935662"/>
          </a:xfrm>
          <a:prstGeom prst="rect">
            <a:avLst/>
          </a:prstGeom>
          <a:noFill/>
          <a:ln>
            <a:noFill/>
          </a:ln>
        </p:spPr>
      </p:pic>
      <p:sp>
        <p:nvSpPr>
          <p:cNvPr id="323" name="Google Shape;323;p47"/>
          <p:cNvSpPr txBox="1"/>
          <p:nvPr/>
        </p:nvSpPr>
        <p:spPr>
          <a:xfrm>
            <a:off x="3309749" y="703500"/>
            <a:ext cx="5834375" cy="115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600" b="1" i="0" u="none" baseline="0" dirty="0">
                <a:solidFill>
                  <a:srgbClr val="E36C09"/>
                </a:solidFill>
              </a:rPr>
              <a:t>Las víctimas acuden a una variedad de profesionales de atención médica mientras son víctimas de trata.</a:t>
            </a:r>
            <a:endParaRPr sz="1600" b="1" dirty="0">
              <a:solidFill>
                <a:srgbClr val="E36C09"/>
              </a:solidFill>
            </a:endParaRPr>
          </a:p>
          <a:p>
            <a:pPr marL="0" lvl="0" indent="0" algn="ctr" rtl="0">
              <a:spcBef>
                <a:spcPts val="1000"/>
              </a:spcBef>
              <a:spcAft>
                <a:spcPts val="0"/>
              </a:spcAft>
              <a:buNone/>
            </a:pPr>
            <a:r>
              <a:rPr lang="es" b="0" i="1" u="none" baseline="0" dirty="0">
                <a:solidFill>
                  <a:schemeClr val="dk1"/>
                </a:solidFill>
              </a:rPr>
              <a:t>Porcentaje de víctimas* que estuvieron en contacto con profesionales de atención médica (por especialidad)</a:t>
            </a:r>
            <a:endParaRPr i="1" dirty="0">
              <a:solidFill>
                <a:schemeClr val="dk1"/>
              </a:solidFill>
            </a:endParaRPr>
          </a:p>
        </p:txBody>
      </p:sp>
      <p:sp>
        <p:nvSpPr>
          <p:cNvPr id="324" name="Google Shape;324;p47"/>
          <p:cNvSpPr txBox="1"/>
          <p:nvPr/>
        </p:nvSpPr>
        <p:spPr>
          <a:xfrm>
            <a:off x="3634740" y="4801550"/>
            <a:ext cx="6500260" cy="44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50" b="0" i="0" u="none" baseline="0" dirty="0">
                <a:solidFill>
                  <a:schemeClr val="dk1"/>
                </a:solidFill>
              </a:rPr>
              <a:t>* Algunos pacientes habían recibido servicios de múltiples categorías de proveedores.</a:t>
            </a:r>
            <a:endParaRPr sz="1050" dirty="0">
              <a:solidFill>
                <a:schemeClr val="dk1"/>
              </a:solidFill>
            </a:endParaRPr>
          </a:p>
        </p:txBody>
      </p:sp>
      <p:sp>
        <p:nvSpPr>
          <p:cNvPr id="325" name="Google Shape;325;p47"/>
          <p:cNvSpPr txBox="1"/>
          <p:nvPr/>
        </p:nvSpPr>
        <p:spPr>
          <a:xfrm>
            <a:off x="4846800" y="4531700"/>
            <a:ext cx="348186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s" b="0" i="0" u="none" baseline="0" dirty="0">
                <a:solidFill>
                  <a:schemeClr val="dk1"/>
                </a:solidFill>
              </a:rPr>
              <a:t>(Chisolm-Straker y colaboradores, 2016)</a:t>
            </a:r>
            <a:endParaRPr dirty="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8"/>
          <p:cNvSpPr txBox="1">
            <a:spLocks noGrp="1"/>
          </p:cNvSpPr>
          <p:nvPr>
            <p:ph type="title"/>
          </p:nvPr>
        </p:nvSpPr>
        <p:spPr>
          <a:xfrm>
            <a:off x="460650" y="283825"/>
            <a:ext cx="8401996" cy="708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s" b="1" i="0" u="none" baseline="0" dirty="0"/>
              <a:t>Problemas de salud que llevan a las victimas/sobrevivientes de trata a buscar atención médica</a:t>
            </a:r>
            <a:endParaRPr dirty="0"/>
          </a:p>
        </p:txBody>
      </p:sp>
      <p:sp>
        <p:nvSpPr>
          <p:cNvPr id="331" name="Google Shape;331;p48"/>
          <p:cNvSpPr txBox="1">
            <a:spLocks noGrp="1"/>
          </p:cNvSpPr>
          <p:nvPr>
            <p:ph type="body" idx="1"/>
          </p:nvPr>
        </p:nvSpPr>
        <p:spPr>
          <a:xfrm>
            <a:off x="460650" y="855025"/>
            <a:ext cx="8222700" cy="3528600"/>
          </a:xfrm>
          <a:prstGeom prst="rect">
            <a:avLst/>
          </a:prstGeom>
        </p:spPr>
        <p:txBody>
          <a:bodyPr spcFirstLastPara="1" wrap="square" lIns="45725" tIns="45725" rIns="45725" bIns="45725" anchor="t" anchorCtr="0">
            <a:noAutofit/>
          </a:bodyPr>
          <a:lstStyle/>
          <a:p>
            <a:pPr marL="457200" lvl="0" indent="-342900" algn="l" rtl="0">
              <a:lnSpc>
                <a:spcPct val="115000"/>
              </a:lnSpc>
              <a:spcBef>
                <a:spcPts val="2000"/>
              </a:spcBef>
              <a:spcAft>
                <a:spcPts val="0"/>
              </a:spcAft>
              <a:buClr>
                <a:schemeClr val="dk1"/>
              </a:buClr>
              <a:buSzPts val="1800"/>
              <a:buFont typeface="Times New Roman"/>
              <a:buChar char="●"/>
            </a:pPr>
            <a:r>
              <a:rPr lang="es" sz="1800" b="1" i="0" u="none" baseline="0">
                <a:solidFill>
                  <a:schemeClr val="dk1"/>
                </a:solidFill>
                <a:latin typeface="+mn-lt"/>
                <a:ea typeface="+mn-lt"/>
                <a:cs typeface="+mn-lt"/>
              </a:rPr>
              <a:t>Condiciones médicas urgentes</a:t>
            </a:r>
            <a:endParaRPr sz="1800" b="1" dirty="0">
              <a:solidFill>
                <a:schemeClr val="dk1"/>
              </a:solidFill>
              <a:latin typeface="+mn-lt"/>
            </a:endParaRPr>
          </a:p>
          <a:p>
            <a:pPr marL="914400" lvl="1" indent="-342900" algn="l" rtl="0">
              <a:lnSpc>
                <a:spcPct val="115000"/>
              </a:lnSpc>
              <a:spcBef>
                <a:spcPts val="0"/>
              </a:spcBef>
              <a:spcAft>
                <a:spcPts val="0"/>
              </a:spcAft>
              <a:buClr>
                <a:schemeClr val="dk1"/>
              </a:buClr>
              <a:buSzPts val="1800"/>
              <a:buFont typeface="Arial"/>
              <a:buChar char="○"/>
            </a:pPr>
            <a:r>
              <a:rPr lang="es" sz="1800" b="0" i="0" u="none" baseline="0">
                <a:solidFill>
                  <a:schemeClr val="dk1"/>
                </a:solidFill>
                <a:latin typeface="+mn-lt"/>
                <a:ea typeface="+mn-lt"/>
                <a:cs typeface="+mn-lt"/>
              </a:rPr>
              <a:t>Sangrado abundante o dolor causado por una paliza o un aborto forzado, una lesión en el lugar de trabajo o complicaciones durante el embarazo, como un embarazo ectópico.</a:t>
            </a:r>
            <a:endParaRPr sz="1800" dirty="0">
              <a:solidFill>
                <a:schemeClr val="dk1"/>
              </a:solidFill>
              <a:latin typeface="+mn-lt"/>
            </a:endParaRPr>
          </a:p>
          <a:p>
            <a:pPr marL="914400" lvl="1" indent="-342900" algn="l" rtl="0">
              <a:lnSpc>
                <a:spcPct val="115000"/>
              </a:lnSpc>
              <a:spcBef>
                <a:spcPts val="0"/>
              </a:spcBef>
              <a:spcAft>
                <a:spcPts val="0"/>
              </a:spcAft>
              <a:buClr>
                <a:schemeClr val="dk1"/>
              </a:buClr>
              <a:buSzPts val="1800"/>
              <a:buFont typeface="Times New Roman"/>
              <a:buChar char="○"/>
            </a:pPr>
            <a:r>
              <a:rPr lang="es" sz="1800" b="0" i="0" u="none" baseline="0">
                <a:solidFill>
                  <a:schemeClr val="dk1"/>
                </a:solidFill>
                <a:latin typeface="+mn-lt"/>
                <a:ea typeface="+mn-lt"/>
                <a:cs typeface="+mn-lt"/>
              </a:rPr>
              <a:t>Infecciones graves de heridas con signos de septicemia. </a:t>
            </a:r>
            <a:endParaRPr sz="1800" dirty="0">
              <a:solidFill>
                <a:schemeClr val="dk1"/>
              </a:solidFill>
              <a:latin typeface="+mn-lt"/>
            </a:endParaRPr>
          </a:p>
          <a:p>
            <a:pPr marL="457200" lvl="0" indent="-342900" algn="l" rtl="0">
              <a:lnSpc>
                <a:spcPct val="115000"/>
              </a:lnSpc>
              <a:spcBef>
                <a:spcPts val="1000"/>
              </a:spcBef>
              <a:spcAft>
                <a:spcPts val="0"/>
              </a:spcAft>
              <a:buClr>
                <a:schemeClr val="dk1"/>
              </a:buClr>
              <a:buSzPts val="1800"/>
              <a:buFont typeface="Times New Roman"/>
              <a:buChar char="●"/>
            </a:pPr>
            <a:r>
              <a:rPr lang="es" sz="1800" b="1" i="0" u="none" baseline="0">
                <a:solidFill>
                  <a:schemeClr val="dk1"/>
                </a:solidFill>
                <a:latin typeface="+mn-lt"/>
                <a:ea typeface="+mn-lt"/>
                <a:cs typeface="+mn-lt"/>
              </a:rPr>
              <a:t>Servicios ginecológicos </a:t>
            </a:r>
            <a:endParaRPr sz="1800" b="1" dirty="0">
              <a:solidFill>
                <a:schemeClr val="dk1"/>
              </a:solidFill>
              <a:latin typeface="+mn-lt"/>
            </a:endParaRPr>
          </a:p>
          <a:p>
            <a:pPr marL="914400" lvl="1" indent="-342900" algn="l" rtl="0">
              <a:lnSpc>
                <a:spcPct val="115000"/>
              </a:lnSpc>
              <a:spcBef>
                <a:spcPts val="0"/>
              </a:spcBef>
              <a:spcAft>
                <a:spcPts val="0"/>
              </a:spcAft>
              <a:buClr>
                <a:schemeClr val="dk1"/>
              </a:buClr>
              <a:buSzPts val="1800"/>
              <a:buFont typeface="Arial"/>
              <a:buChar char="○"/>
            </a:pPr>
            <a:r>
              <a:rPr lang="es" sz="1800" b="0" i="0" u="none" baseline="0">
                <a:solidFill>
                  <a:schemeClr val="dk1"/>
                </a:solidFill>
                <a:latin typeface="+mn-lt"/>
                <a:ea typeface="+mn-lt"/>
                <a:cs typeface="+mn-lt"/>
              </a:rPr>
              <a:t>Infecciones de transmisión sexual.</a:t>
            </a:r>
            <a:endParaRPr sz="1800" dirty="0">
              <a:solidFill>
                <a:schemeClr val="dk1"/>
              </a:solidFill>
              <a:latin typeface="+mn-lt"/>
            </a:endParaRPr>
          </a:p>
          <a:p>
            <a:pPr marL="457200" lvl="0" indent="-342900" algn="l" rtl="0">
              <a:lnSpc>
                <a:spcPct val="115000"/>
              </a:lnSpc>
              <a:spcBef>
                <a:spcPts val="1000"/>
              </a:spcBef>
              <a:spcAft>
                <a:spcPts val="0"/>
              </a:spcAft>
              <a:buClr>
                <a:schemeClr val="dk1"/>
              </a:buClr>
              <a:buSzPts val="1800"/>
              <a:buFont typeface="Times New Roman"/>
              <a:buChar char="●"/>
            </a:pPr>
            <a:r>
              <a:rPr lang="es" sz="1800" b="1" i="0" u="none" baseline="0">
                <a:solidFill>
                  <a:schemeClr val="dk1"/>
                </a:solidFill>
                <a:latin typeface="+mn-lt"/>
                <a:ea typeface="+mn-lt"/>
                <a:cs typeface="+mn-lt"/>
              </a:rPr>
              <a:t>Atención prenatal tardía o inexistente   </a:t>
            </a:r>
            <a:endParaRPr sz="2200" b="1" dirty="0">
              <a:solidFill>
                <a:schemeClr val="dk1"/>
              </a:solidFill>
              <a:latin typeface="+mn-lt"/>
            </a:endParaRPr>
          </a:p>
          <a:p>
            <a:pPr marL="0" lvl="0" indent="0" algn="l" rtl="0">
              <a:spcBef>
                <a:spcPts val="2000"/>
              </a:spcBef>
              <a:spcAft>
                <a:spcPts val="0"/>
              </a:spcAft>
              <a:buNone/>
            </a:pPr>
            <a:endParaRPr dirty="0"/>
          </a:p>
        </p:txBody>
      </p:sp>
      <p:sp>
        <p:nvSpPr>
          <p:cNvPr id="333" name="Google Shape;333;p48"/>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a:t>16</a:t>
            </a:fld>
            <a:endParaRPr/>
          </a:p>
        </p:txBody>
      </p:sp>
      <p:sp>
        <p:nvSpPr>
          <p:cNvPr id="2" name="Google Shape;340;p49">
            <a:extLst>
              <a:ext uri="{FF2B5EF4-FFF2-40B4-BE49-F238E27FC236}">
                <a16:creationId xmlns:a16="http://schemas.microsoft.com/office/drawing/2014/main" id="{2DC6914C-91AE-CA37-D6D0-E8FA5906D38E}"/>
              </a:ext>
            </a:extLst>
          </p:cNvPr>
          <p:cNvSpPr txBox="1"/>
          <p:nvPr/>
        </p:nvSpPr>
        <p:spPr>
          <a:xfrm>
            <a:off x="4846320" y="3873026"/>
            <a:ext cx="3837030" cy="467790"/>
          </a:xfrm>
          <a:prstGeom prst="rect">
            <a:avLst/>
          </a:prstGeom>
          <a:noFill/>
          <a:ln>
            <a:noFill/>
          </a:ln>
        </p:spPr>
        <p:txBody>
          <a:bodyPr spcFirstLastPara="1" wrap="square" lIns="91425" tIns="91425" rIns="91425" bIns="91425" anchor="t" anchorCtr="0">
            <a:spAutoFit/>
          </a:bodyPr>
          <a:lstStyle/>
          <a:p>
            <a:pPr marL="0" lvl="0" indent="0" algn="l" rtl="0">
              <a:lnSpc>
                <a:spcPct val="115000"/>
              </a:lnSpc>
              <a:buNone/>
            </a:pPr>
            <a:r>
              <a:rPr lang="es" sz="1600" b="0" i="0" u="none" baseline="0" dirty="0">
                <a:solidFill>
                  <a:schemeClr val="dk1"/>
                </a:solidFill>
              </a:rPr>
              <a:t>(Toney-Butler TJ y colaboradores, 2023)</a:t>
            </a:r>
            <a:endParaRPr sz="1600" dirty="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9"/>
          <p:cNvSpPr txBox="1">
            <a:spLocks noGrp="1"/>
          </p:cNvSpPr>
          <p:nvPr>
            <p:ph type="title"/>
          </p:nvPr>
        </p:nvSpPr>
        <p:spPr>
          <a:xfrm>
            <a:off x="472624" y="300500"/>
            <a:ext cx="8379973" cy="708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s" b="1" i="0" u="none" baseline="0" dirty="0"/>
              <a:t>Problemas de salud que llevan a las victimas/sobrevivientes de trata a buscar atención médica (continuación)</a:t>
            </a:r>
            <a:endParaRPr dirty="0"/>
          </a:p>
        </p:txBody>
      </p:sp>
      <p:sp>
        <p:nvSpPr>
          <p:cNvPr id="339" name="Google Shape;339;p49"/>
          <p:cNvSpPr txBox="1">
            <a:spLocks noGrp="1"/>
          </p:cNvSpPr>
          <p:nvPr>
            <p:ph type="body" idx="1"/>
          </p:nvPr>
        </p:nvSpPr>
        <p:spPr>
          <a:xfrm>
            <a:off x="472625" y="1015191"/>
            <a:ext cx="8222700" cy="3528600"/>
          </a:xfrm>
          <a:prstGeom prst="rect">
            <a:avLst/>
          </a:prstGeom>
        </p:spPr>
        <p:txBody>
          <a:bodyPr spcFirstLastPara="1" wrap="square" lIns="45725" tIns="45725" rIns="45725" bIns="45725" anchor="t" anchorCtr="0">
            <a:noAutofit/>
          </a:bodyPr>
          <a:lstStyle/>
          <a:p>
            <a:pPr marL="400050" algn="l" rtl="0">
              <a:lnSpc>
                <a:spcPct val="115000"/>
              </a:lnSpc>
              <a:spcBef>
                <a:spcPts val="2000"/>
              </a:spcBef>
              <a:buClr>
                <a:schemeClr val="dk1"/>
              </a:buClr>
              <a:buSzPts val="1800"/>
            </a:pPr>
            <a:r>
              <a:rPr lang="es" sz="1800" b="0" i="0" u="none" baseline="0">
                <a:solidFill>
                  <a:schemeClr val="dk1"/>
                </a:solidFill>
                <a:latin typeface="+mn-lt"/>
                <a:ea typeface="+mn-lt"/>
                <a:cs typeface="+mn-lt"/>
              </a:rPr>
              <a:t>Problemas de consumo de sustancias y adicción </a:t>
            </a:r>
            <a:endParaRPr sz="1800" dirty="0">
              <a:solidFill>
                <a:schemeClr val="dk1"/>
              </a:solidFill>
              <a:latin typeface="+mn-lt"/>
            </a:endParaRPr>
          </a:p>
          <a:p>
            <a:pPr marL="857250" lvl="1" indent="-285750" algn="l" rtl="0">
              <a:lnSpc>
                <a:spcPct val="115000"/>
              </a:lnSpc>
              <a:spcBef>
                <a:spcPts val="0"/>
              </a:spcBef>
              <a:buClr>
                <a:schemeClr val="dk1"/>
              </a:buClr>
              <a:buSzPts val="1800"/>
            </a:pPr>
            <a:r>
              <a:rPr lang="es" sz="1800" b="0" i="0" u="none" baseline="0">
                <a:solidFill>
                  <a:schemeClr val="dk1"/>
                </a:solidFill>
                <a:latin typeface="+mn-lt"/>
                <a:ea typeface="+mn-lt"/>
                <a:cs typeface="+mn-lt"/>
              </a:rPr>
              <a:t>Como una sobredosis grave o signos y síntomas de abstinencia.</a:t>
            </a:r>
            <a:endParaRPr sz="1800" dirty="0">
              <a:solidFill>
                <a:schemeClr val="dk1"/>
              </a:solidFill>
              <a:latin typeface="+mn-lt"/>
            </a:endParaRPr>
          </a:p>
          <a:p>
            <a:pPr marL="400050" algn="l" rtl="0">
              <a:lnSpc>
                <a:spcPct val="115000"/>
              </a:lnSpc>
              <a:buClr>
                <a:schemeClr val="dk1"/>
              </a:buClr>
              <a:buSzPts val="1800"/>
            </a:pPr>
            <a:r>
              <a:rPr lang="es" sz="1800" b="0" i="0" u="none" baseline="0">
                <a:solidFill>
                  <a:schemeClr val="dk1"/>
                </a:solidFill>
                <a:latin typeface="+mn-lt"/>
                <a:ea typeface="+mn-lt"/>
                <a:cs typeface="+mn-lt"/>
              </a:rPr>
              <a:t>Problemas de salud mental </a:t>
            </a:r>
            <a:endParaRPr sz="1800" dirty="0">
              <a:solidFill>
                <a:schemeClr val="dk1"/>
              </a:solidFill>
              <a:latin typeface="+mn-lt"/>
            </a:endParaRPr>
          </a:p>
          <a:p>
            <a:pPr marL="857250" lvl="1" indent="-285750" algn="l" rtl="0">
              <a:lnSpc>
                <a:spcPct val="115000"/>
              </a:lnSpc>
              <a:spcBef>
                <a:spcPts val="0"/>
              </a:spcBef>
              <a:buClr>
                <a:schemeClr val="dk1"/>
              </a:buClr>
              <a:buSzPts val="1800"/>
            </a:pPr>
            <a:r>
              <a:rPr lang="es" sz="1800" b="0" i="0" u="none" baseline="0">
                <a:solidFill>
                  <a:schemeClr val="dk1"/>
                </a:solidFill>
                <a:latin typeface="+mn-lt"/>
                <a:ea typeface="+mn-lt"/>
                <a:cs typeface="+mn-lt"/>
              </a:rPr>
              <a:t>Depresión, intentos de suicidio o trastorno de ansiedad.</a:t>
            </a:r>
            <a:endParaRPr sz="1800" dirty="0">
              <a:solidFill>
                <a:schemeClr val="dk1"/>
              </a:solidFill>
              <a:latin typeface="+mn-lt"/>
            </a:endParaRPr>
          </a:p>
          <a:p>
            <a:pPr marL="400050" algn="l" rtl="0">
              <a:lnSpc>
                <a:spcPct val="115000"/>
              </a:lnSpc>
              <a:buClr>
                <a:schemeClr val="dk1"/>
              </a:buClr>
              <a:buSzPts val="1800"/>
            </a:pPr>
            <a:r>
              <a:rPr lang="es" sz="1800" b="0" i="0" u="none" baseline="0">
                <a:solidFill>
                  <a:schemeClr val="dk1"/>
                </a:solidFill>
                <a:latin typeface="+mn-lt"/>
                <a:ea typeface="+mn-lt"/>
                <a:cs typeface="+mn-lt"/>
              </a:rPr>
              <a:t>Somatización del malestar mental</a:t>
            </a:r>
            <a:endParaRPr sz="1800" dirty="0">
              <a:solidFill>
                <a:schemeClr val="dk1"/>
              </a:solidFill>
              <a:latin typeface="+mn-lt"/>
            </a:endParaRPr>
          </a:p>
          <a:p>
            <a:pPr marL="857250" lvl="1" indent="-285750" algn="l" rtl="0">
              <a:lnSpc>
                <a:spcPct val="115000"/>
              </a:lnSpc>
              <a:spcBef>
                <a:spcPts val="0"/>
              </a:spcBef>
              <a:buClr>
                <a:schemeClr val="dk1"/>
              </a:buClr>
              <a:buSzPts val="1800"/>
            </a:pPr>
            <a:r>
              <a:rPr lang="es" sz="1800" b="0" i="0" u="none" baseline="0">
                <a:solidFill>
                  <a:schemeClr val="dk1"/>
                </a:solidFill>
                <a:latin typeface="+mn-lt"/>
                <a:ea typeface="+mn-lt"/>
                <a:cs typeface="+mn-lt"/>
              </a:rPr>
              <a:t>Dolores de cabeza, dolores de estómago, fatiga, mareos.</a:t>
            </a:r>
            <a:endParaRPr sz="1800" dirty="0">
              <a:solidFill>
                <a:schemeClr val="dk1"/>
              </a:solidFill>
              <a:latin typeface="+mn-lt"/>
            </a:endParaRPr>
          </a:p>
          <a:p>
            <a:pPr marL="400050" algn="l" rtl="0">
              <a:lnSpc>
                <a:spcPct val="115000"/>
              </a:lnSpc>
              <a:buClr>
                <a:schemeClr val="dk1"/>
              </a:buClr>
              <a:buSzPts val="1800"/>
            </a:pPr>
            <a:r>
              <a:rPr lang="es" sz="1800" b="0" i="0" u="none" baseline="0">
                <a:solidFill>
                  <a:schemeClr val="dk1"/>
                </a:solidFill>
                <a:latin typeface="+mn-lt"/>
                <a:ea typeface="+mn-lt"/>
                <a:cs typeface="+mn-lt"/>
              </a:rPr>
              <a:t>Urgencias dentales</a:t>
            </a:r>
            <a:endParaRPr sz="1800" dirty="0">
              <a:solidFill>
                <a:schemeClr val="dk1"/>
              </a:solidFill>
              <a:latin typeface="+mn-lt"/>
            </a:endParaRPr>
          </a:p>
          <a:p>
            <a:pPr marL="400050" algn="l" rtl="0">
              <a:lnSpc>
                <a:spcPct val="115000"/>
              </a:lnSpc>
              <a:buClr>
                <a:schemeClr val="dk1"/>
              </a:buClr>
              <a:buSzPts val="1800"/>
            </a:pPr>
            <a:r>
              <a:rPr lang="es" sz="1800" b="0" i="0" u="none" baseline="0">
                <a:solidFill>
                  <a:schemeClr val="dk1"/>
                </a:solidFill>
                <a:latin typeface="+mn-lt"/>
                <a:ea typeface="+mn-lt"/>
                <a:cs typeface="+mn-lt"/>
              </a:rPr>
              <a:t>Lesiones musculoesqueléticas </a:t>
            </a:r>
            <a:endParaRPr sz="1800" dirty="0">
              <a:solidFill>
                <a:schemeClr val="dk1"/>
              </a:solidFill>
              <a:latin typeface="+mn-lt"/>
            </a:endParaRPr>
          </a:p>
          <a:p>
            <a:pPr marL="400050" algn="l" rtl="0">
              <a:lnSpc>
                <a:spcPct val="115000"/>
              </a:lnSpc>
              <a:buClr>
                <a:schemeClr val="dk1"/>
              </a:buClr>
              <a:buSzPts val="1800"/>
            </a:pPr>
            <a:r>
              <a:rPr lang="es" sz="1800" b="0" i="0" u="none" baseline="0">
                <a:solidFill>
                  <a:schemeClr val="dk1"/>
                </a:solidFill>
                <a:latin typeface="+mn-lt"/>
                <a:ea typeface="+mn-lt"/>
                <a:cs typeface="+mn-lt"/>
              </a:rPr>
              <a:t>Consultas de cirugía plástica</a:t>
            </a:r>
            <a:endParaRPr sz="1800" dirty="0">
              <a:solidFill>
                <a:schemeClr val="dk1"/>
              </a:solidFill>
              <a:latin typeface="+mn-lt"/>
            </a:endParaRPr>
          </a:p>
          <a:p>
            <a:pPr marL="2286000" lvl="0" indent="0" algn="l" rtl="0">
              <a:lnSpc>
                <a:spcPct val="115000"/>
              </a:lnSpc>
              <a:spcBef>
                <a:spcPts val="2000"/>
              </a:spcBef>
              <a:spcAft>
                <a:spcPts val="0"/>
              </a:spcAft>
              <a:buNone/>
            </a:pPr>
            <a:endParaRPr sz="1800" dirty="0">
              <a:solidFill>
                <a:schemeClr val="dk1"/>
              </a:solidFill>
            </a:endParaRPr>
          </a:p>
          <a:p>
            <a:pPr marL="3200400" lvl="0" indent="0" algn="l" rtl="0">
              <a:lnSpc>
                <a:spcPct val="115000"/>
              </a:lnSpc>
              <a:spcBef>
                <a:spcPts val="2000"/>
              </a:spcBef>
              <a:spcAft>
                <a:spcPts val="0"/>
              </a:spcAft>
              <a:buNone/>
            </a:pPr>
            <a:endParaRPr sz="1800" dirty="0">
              <a:solidFill>
                <a:schemeClr val="dk1"/>
              </a:solidFill>
            </a:endParaRPr>
          </a:p>
          <a:p>
            <a:pPr marL="0" lvl="0" indent="0" algn="l" rtl="0">
              <a:lnSpc>
                <a:spcPct val="115000"/>
              </a:lnSpc>
              <a:spcBef>
                <a:spcPts val="2000"/>
              </a:spcBef>
              <a:spcAft>
                <a:spcPts val="0"/>
              </a:spcAft>
              <a:buNone/>
            </a:pPr>
            <a:endParaRPr sz="1800" dirty="0">
              <a:solidFill>
                <a:schemeClr val="dk1"/>
              </a:solidFill>
            </a:endParaRPr>
          </a:p>
          <a:p>
            <a:pPr marL="0" lvl="0" indent="0" algn="l" rtl="0">
              <a:spcBef>
                <a:spcPts val="1200"/>
              </a:spcBef>
              <a:spcAft>
                <a:spcPts val="0"/>
              </a:spcAft>
              <a:buNone/>
            </a:pPr>
            <a:endParaRPr sz="1800" dirty="0">
              <a:solidFill>
                <a:schemeClr val="dk1"/>
              </a:solidFill>
            </a:endParaRPr>
          </a:p>
        </p:txBody>
      </p:sp>
      <p:sp>
        <p:nvSpPr>
          <p:cNvPr id="340" name="Google Shape;340;p49"/>
          <p:cNvSpPr txBox="1"/>
          <p:nvPr/>
        </p:nvSpPr>
        <p:spPr>
          <a:xfrm>
            <a:off x="5067300" y="3873026"/>
            <a:ext cx="3855720" cy="467790"/>
          </a:xfrm>
          <a:prstGeom prst="rect">
            <a:avLst/>
          </a:prstGeom>
          <a:noFill/>
          <a:ln>
            <a:noFill/>
          </a:ln>
        </p:spPr>
        <p:txBody>
          <a:bodyPr spcFirstLastPara="1" wrap="square" lIns="91425" tIns="91425" rIns="91425" bIns="91425" anchor="t" anchorCtr="0">
            <a:spAutoFit/>
          </a:bodyPr>
          <a:lstStyle/>
          <a:p>
            <a:pPr marL="0" lvl="0" indent="0" algn="l" rtl="0">
              <a:lnSpc>
                <a:spcPct val="115000"/>
              </a:lnSpc>
              <a:buNone/>
            </a:pPr>
            <a:r>
              <a:rPr lang="es" sz="1600" b="0" i="0" u="none" baseline="0" dirty="0">
                <a:solidFill>
                  <a:schemeClr val="dk1"/>
                </a:solidFill>
              </a:rPr>
              <a:t>(Toney-Butler TJ y colaboradores, 2023)</a:t>
            </a:r>
            <a:endParaRPr sz="1600" dirty="0">
              <a:solidFill>
                <a:schemeClr val="dk1"/>
              </a:solidFill>
            </a:endParaRPr>
          </a:p>
        </p:txBody>
      </p:sp>
      <p:sp>
        <p:nvSpPr>
          <p:cNvPr id="341" name="Google Shape;341;p49"/>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0"/>
          <p:cNvSpPr txBox="1">
            <a:spLocks noGrp="1"/>
          </p:cNvSpPr>
          <p:nvPr>
            <p:ph type="title"/>
          </p:nvPr>
        </p:nvSpPr>
        <p:spPr>
          <a:xfrm>
            <a:off x="456932" y="314614"/>
            <a:ext cx="6882900" cy="63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s" sz="2400" b="1" i="0" u="none" baseline="0">
                <a:latin typeface="Arial"/>
                <a:ea typeface="Arial"/>
                <a:cs typeface="Arial"/>
                <a:sym typeface="Arial"/>
              </a:rPr>
              <a:t>Trata de personas y salud conductual </a:t>
            </a:r>
            <a:endParaRPr sz="2400">
              <a:latin typeface="Arial"/>
              <a:ea typeface="Arial"/>
              <a:cs typeface="Arial"/>
              <a:sym typeface="Arial"/>
            </a:endParaRPr>
          </a:p>
        </p:txBody>
      </p:sp>
      <p:pic>
        <p:nvPicPr>
          <p:cNvPr id="348" name="Google Shape;348;p50" descr="Image result for free image of pills"/>
          <p:cNvPicPr preferRelativeResize="0"/>
          <p:nvPr/>
        </p:nvPicPr>
        <p:blipFill rotWithShape="1">
          <a:blip r:embed="rId3">
            <a:alphaModFix/>
          </a:blip>
          <a:srcRect/>
          <a:stretch/>
        </p:blipFill>
        <p:spPr>
          <a:xfrm>
            <a:off x="5358432" y="753916"/>
            <a:ext cx="1844942" cy="1229961"/>
          </a:xfrm>
          <a:prstGeom prst="rect">
            <a:avLst/>
          </a:prstGeom>
          <a:noFill/>
          <a:ln>
            <a:noFill/>
          </a:ln>
        </p:spPr>
      </p:pic>
      <p:pic>
        <p:nvPicPr>
          <p:cNvPr id="349" name="Google Shape;349;p50" descr="F:\PROGDATA\Public Education\Photo Library\Images from Shutterstock\Pics\shutterstock_58649125.jpg"/>
          <p:cNvPicPr preferRelativeResize="0"/>
          <p:nvPr/>
        </p:nvPicPr>
        <p:blipFill rotWithShape="1">
          <a:blip r:embed="rId4">
            <a:alphaModFix/>
          </a:blip>
          <a:srcRect/>
          <a:stretch/>
        </p:blipFill>
        <p:spPr>
          <a:xfrm>
            <a:off x="6252376" y="1694349"/>
            <a:ext cx="2286000" cy="1178719"/>
          </a:xfrm>
          <a:prstGeom prst="rect">
            <a:avLst/>
          </a:prstGeom>
          <a:noFill/>
          <a:ln>
            <a:noFill/>
          </a:ln>
        </p:spPr>
      </p:pic>
      <p:pic>
        <p:nvPicPr>
          <p:cNvPr id="350" name="Google Shape;350;p50" descr="F:\ORGDATA\PHOTOS\Health Team Photos &amp; Graphics\ALL PHOTOS\By Project\Home Visitation Guidelines\Empty glass_Alcohol.png"/>
          <p:cNvPicPr preferRelativeResize="0"/>
          <p:nvPr/>
        </p:nvPicPr>
        <p:blipFill rotWithShape="1">
          <a:blip r:embed="rId5">
            <a:alphaModFix/>
          </a:blip>
          <a:srcRect/>
          <a:stretch/>
        </p:blipFill>
        <p:spPr>
          <a:xfrm>
            <a:off x="5088939" y="2571760"/>
            <a:ext cx="1716087" cy="1138430"/>
          </a:xfrm>
          <a:prstGeom prst="rect">
            <a:avLst/>
          </a:prstGeom>
          <a:noFill/>
          <a:ln>
            <a:noFill/>
          </a:ln>
        </p:spPr>
      </p:pic>
      <p:sp>
        <p:nvSpPr>
          <p:cNvPr id="351" name="Google Shape;351;p50"/>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000000"/>
              </a:buClr>
              <a:buSzPts val="1400"/>
              <a:buFont typeface="Arial"/>
              <a:buNone/>
            </a:pPr>
            <a:fld id="{00000000-1234-1234-1234-123412341234}" type="slidenum">
              <a:rPr/>
              <a:t>18</a:t>
            </a:fld>
            <a:endParaRPr/>
          </a:p>
        </p:txBody>
      </p:sp>
      <p:sp>
        <p:nvSpPr>
          <p:cNvPr id="2" name="Google Shape;331;p48">
            <a:extLst>
              <a:ext uri="{FF2B5EF4-FFF2-40B4-BE49-F238E27FC236}">
                <a16:creationId xmlns:a16="http://schemas.microsoft.com/office/drawing/2014/main" id="{326716A0-60F0-3FF6-E09A-2E116DA41DDF}"/>
              </a:ext>
            </a:extLst>
          </p:cNvPr>
          <p:cNvSpPr txBox="1">
            <a:spLocks noGrp="1"/>
          </p:cNvSpPr>
          <p:nvPr>
            <p:ph type="body" idx="1"/>
          </p:nvPr>
        </p:nvSpPr>
        <p:spPr>
          <a:xfrm>
            <a:off x="463981" y="1193425"/>
            <a:ext cx="8222700" cy="3528600"/>
          </a:xfrm>
          <a:prstGeom prst="rect">
            <a:avLst/>
          </a:prstGeom>
        </p:spPr>
        <p:txBody>
          <a:bodyPr spcFirstLastPara="1" wrap="square" lIns="45725" tIns="45725" rIns="45725" bIns="45725" anchor="t" anchorCtr="0">
            <a:noAutofit/>
          </a:bodyPr>
          <a:lstStyle/>
          <a:p>
            <a:pPr marL="457200" lvl="0" indent="-342900" algn="l" rtl="0">
              <a:lnSpc>
                <a:spcPct val="115000"/>
              </a:lnSpc>
              <a:spcAft>
                <a:spcPts val="0"/>
              </a:spcAft>
              <a:buClr>
                <a:schemeClr val="dk1"/>
              </a:buClr>
              <a:buSzPts val="1800"/>
              <a:buFont typeface="Times New Roman"/>
              <a:buChar char="●"/>
            </a:pPr>
            <a:r>
              <a:rPr lang="es" b="0" i="0" u="none" baseline="0">
                <a:solidFill>
                  <a:schemeClr val="dk1"/>
                </a:solidFill>
                <a:latin typeface="+mn-lt"/>
                <a:ea typeface="+mn-lt"/>
                <a:cs typeface="+mn-lt"/>
              </a:rPr>
              <a:t>Ansiedad o depresión</a:t>
            </a:r>
          </a:p>
          <a:p>
            <a:pPr marL="457200" lvl="0" indent="-342900" algn="l" rtl="0">
              <a:lnSpc>
                <a:spcPct val="115000"/>
              </a:lnSpc>
              <a:spcAft>
                <a:spcPts val="0"/>
              </a:spcAft>
              <a:buClr>
                <a:schemeClr val="dk1"/>
              </a:buClr>
              <a:buSzPts val="1800"/>
              <a:buFont typeface="Times New Roman"/>
              <a:buChar char="●"/>
            </a:pPr>
            <a:r>
              <a:rPr lang="es" b="0" i="0" u="none" baseline="0">
                <a:solidFill>
                  <a:schemeClr val="dk1"/>
                </a:solidFill>
                <a:latin typeface="+mn-lt"/>
                <a:ea typeface="+mn-lt"/>
                <a:cs typeface="+mn-lt"/>
              </a:rPr>
              <a:t>Trastorno de pánico</a:t>
            </a:r>
          </a:p>
          <a:p>
            <a:pPr marL="457200" lvl="0" indent="-342900" algn="l" rtl="0">
              <a:lnSpc>
                <a:spcPct val="115000"/>
              </a:lnSpc>
              <a:spcAft>
                <a:spcPts val="0"/>
              </a:spcAft>
              <a:buClr>
                <a:schemeClr val="dk1"/>
              </a:buClr>
              <a:buSzPts val="1800"/>
              <a:buFont typeface="Times New Roman"/>
              <a:buChar char="●"/>
            </a:pPr>
            <a:r>
              <a:rPr lang="es" b="0" i="0" u="none" baseline="0">
                <a:solidFill>
                  <a:schemeClr val="dk1"/>
                </a:solidFill>
                <a:latin typeface="+mn-lt"/>
                <a:ea typeface="+mn-lt"/>
                <a:cs typeface="+mn-lt"/>
              </a:rPr>
              <a:t>Trastorno de estrés postraumático (TEPT)</a:t>
            </a:r>
          </a:p>
          <a:p>
            <a:pPr marL="457200" lvl="0" indent="-342900" algn="l" rtl="0">
              <a:lnSpc>
                <a:spcPct val="115000"/>
              </a:lnSpc>
              <a:spcAft>
                <a:spcPts val="0"/>
              </a:spcAft>
              <a:buClr>
                <a:schemeClr val="dk1"/>
              </a:buClr>
              <a:buSzPts val="1800"/>
              <a:buFont typeface="Times New Roman"/>
              <a:buChar char="●"/>
            </a:pPr>
            <a:r>
              <a:rPr lang="es" b="0" i="0" u="none" baseline="0">
                <a:solidFill>
                  <a:schemeClr val="dk1"/>
                </a:solidFill>
                <a:latin typeface="+mn-lt"/>
                <a:ea typeface="+mn-lt"/>
                <a:cs typeface="+mn-lt"/>
              </a:rPr>
              <a:t>Conducta antisocial</a:t>
            </a:r>
          </a:p>
          <a:p>
            <a:pPr marL="457200" lvl="0" indent="-342900" algn="l" rtl="0">
              <a:lnSpc>
                <a:spcPct val="115000"/>
              </a:lnSpc>
              <a:spcAft>
                <a:spcPts val="0"/>
              </a:spcAft>
              <a:buClr>
                <a:schemeClr val="dk1"/>
              </a:buClr>
              <a:buSzPts val="1800"/>
              <a:buFont typeface="Times New Roman"/>
              <a:buChar char="●"/>
            </a:pPr>
            <a:r>
              <a:rPr lang="es" b="0" i="0" u="none" baseline="0">
                <a:solidFill>
                  <a:schemeClr val="dk1"/>
                </a:solidFill>
                <a:latin typeface="+mn-lt"/>
                <a:ea typeface="+mn-lt"/>
                <a:cs typeface="+mn-lt"/>
              </a:rPr>
              <a:t>Conducta suicida</a:t>
            </a:r>
          </a:p>
          <a:p>
            <a:pPr marL="457200" lvl="0" indent="-342900" algn="l" rtl="0">
              <a:lnSpc>
                <a:spcPct val="115000"/>
              </a:lnSpc>
              <a:spcAft>
                <a:spcPts val="0"/>
              </a:spcAft>
              <a:buClr>
                <a:schemeClr val="dk1"/>
              </a:buClr>
              <a:buSzPts val="1800"/>
              <a:buFont typeface="Times New Roman"/>
              <a:buChar char="●"/>
            </a:pPr>
            <a:r>
              <a:rPr lang="es" b="0" i="0" u="none" baseline="0">
                <a:solidFill>
                  <a:schemeClr val="dk1"/>
                </a:solidFill>
                <a:latin typeface="+mn-lt"/>
                <a:ea typeface="+mn-lt"/>
                <a:cs typeface="+mn-lt"/>
              </a:rPr>
              <a:t>Trastornos del sueño</a:t>
            </a:r>
          </a:p>
          <a:p>
            <a:pPr marL="457200" lvl="0" indent="-342900" algn="l" rtl="0">
              <a:lnSpc>
                <a:spcPct val="115000"/>
              </a:lnSpc>
              <a:spcAft>
                <a:spcPts val="0"/>
              </a:spcAft>
              <a:buClr>
                <a:schemeClr val="dk1"/>
              </a:buClr>
              <a:buSzPts val="1800"/>
              <a:buFont typeface="Times New Roman"/>
              <a:buChar char="●"/>
            </a:pPr>
            <a:r>
              <a:rPr lang="es" b="0" i="0" u="none" baseline="0">
                <a:solidFill>
                  <a:schemeClr val="dk1"/>
                </a:solidFill>
                <a:latin typeface="+mn-lt"/>
                <a:ea typeface="+mn-lt"/>
                <a:cs typeface="+mn-lt"/>
              </a:rPr>
              <a:t>Trastornos por consumo de sustancias</a:t>
            </a:r>
          </a:p>
          <a:p>
            <a:pPr marL="457200" lvl="0" indent="-342900" algn="l" rtl="0">
              <a:lnSpc>
                <a:spcPct val="115000"/>
              </a:lnSpc>
              <a:spcAft>
                <a:spcPts val="0"/>
              </a:spcAft>
              <a:buClr>
                <a:schemeClr val="dk1"/>
              </a:buClr>
              <a:buSzPts val="1800"/>
              <a:buFont typeface="Times New Roman"/>
              <a:buChar char="●"/>
            </a:pPr>
            <a:r>
              <a:rPr lang="es" b="0" i="0" u="none" baseline="0">
                <a:solidFill>
                  <a:schemeClr val="dk1"/>
                </a:solidFill>
                <a:latin typeface="+mn-lt"/>
                <a:ea typeface="+mn-lt"/>
                <a:cs typeface="+mn-lt"/>
              </a:rPr>
              <a:t>Trastornos alimentarios</a:t>
            </a:r>
            <a:endParaRPr dirty="0"/>
          </a:p>
        </p:txBody>
      </p:sp>
      <p:sp>
        <p:nvSpPr>
          <p:cNvPr id="3" name="Google Shape;340;p49">
            <a:extLst>
              <a:ext uri="{FF2B5EF4-FFF2-40B4-BE49-F238E27FC236}">
                <a16:creationId xmlns:a16="http://schemas.microsoft.com/office/drawing/2014/main" id="{A3ED6878-7B8E-CCF7-3EB9-E9491C039417}"/>
              </a:ext>
            </a:extLst>
          </p:cNvPr>
          <p:cNvSpPr txBox="1"/>
          <p:nvPr/>
        </p:nvSpPr>
        <p:spPr>
          <a:xfrm>
            <a:off x="4823461" y="3873026"/>
            <a:ext cx="3856558" cy="467790"/>
          </a:xfrm>
          <a:prstGeom prst="rect">
            <a:avLst/>
          </a:prstGeom>
          <a:noFill/>
          <a:ln>
            <a:noFill/>
          </a:ln>
        </p:spPr>
        <p:txBody>
          <a:bodyPr spcFirstLastPara="1" wrap="square" lIns="91425" tIns="91425" rIns="91425" bIns="91425" anchor="t" anchorCtr="0">
            <a:spAutoFit/>
          </a:bodyPr>
          <a:lstStyle/>
          <a:p>
            <a:pPr marL="0" lvl="0" indent="0" algn="l" rtl="0">
              <a:lnSpc>
                <a:spcPct val="115000"/>
              </a:lnSpc>
              <a:buNone/>
            </a:pPr>
            <a:r>
              <a:rPr lang="es" sz="1600" b="0" i="0" u="none" baseline="0" dirty="0">
                <a:solidFill>
                  <a:schemeClr val="dk1"/>
                </a:solidFill>
              </a:rPr>
              <a:t>(Toney-Butler TJ y colaboradores, 2023)</a:t>
            </a:r>
            <a:endParaRPr sz="1600" dirty="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1"/>
          <p:cNvSpPr txBox="1">
            <a:spLocks noGrp="1"/>
          </p:cNvSpPr>
          <p:nvPr>
            <p:ph type="title"/>
          </p:nvPr>
        </p:nvSpPr>
        <p:spPr>
          <a:xfrm>
            <a:off x="781175" y="552450"/>
            <a:ext cx="7468522" cy="353943"/>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s" b="1" i="0" u="none" baseline="0" dirty="0"/>
              <a:t>Intersección entre la salud y la seguridad económica</a:t>
            </a:r>
            <a:endParaRPr dirty="0"/>
          </a:p>
        </p:txBody>
      </p:sp>
      <p:sp>
        <p:nvSpPr>
          <p:cNvPr id="357" name="Google Shape;357;p51"/>
          <p:cNvSpPr txBox="1">
            <a:spLocks noGrp="1"/>
          </p:cNvSpPr>
          <p:nvPr>
            <p:ph type="body" idx="1"/>
          </p:nvPr>
        </p:nvSpPr>
        <p:spPr>
          <a:xfrm>
            <a:off x="4965974" y="1284825"/>
            <a:ext cx="3846429" cy="3306225"/>
          </a:xfrm>
          <a:prstGeom prst="rect">
            <a:avLst/>
          </a:prstGeom>
        </p:spPr>
        <p:txBody>
          <a:bodyPr spcFirstLastPara="1" wrap="square" lIns="45725" tIns="45725" rIns="45725" bIns="45725" anchor="t" anchorCtr="0">
            <a:normAutofit fontScale="92500"/>
          </a:bodyPr>
          <a:lstStyle/>
          <a:p>
            <a:pPr marL="0" lvl="0" indent="0" algn="l" rtl="0">
              <a:spcBef>
                <a:spcPts val="0"/>
              </a:spcBef>
              <a:spcAft>
                <a:spcPts val="1200"/>
              </a:spcAft>
              <a:buNone/>
            </a:pPr>
            <a:r>
              <a:rPr lang="es" b="0" i="0" u="none" baseline="0" dirty="0">
                <a:solidFill>
                  <a:srgbClr val="222222"/>
                </a:solidFill>
              </a:rPr>
              <a:t>Problemas comunes:</a:t>
            </a:r>
            <a:endParaRPr dirty="0">
              <a:solidFill>
                <a:srgbClr val="222222"/>
              </a:solidFill>
            </a:endParaRPr>
          </a:p>
          <a:p>
            <a:pPr marL="457200" lvl="0" indent="-323850" algn="l" rtl="0">
              <a:spcAft>
                <a:spcPts val="600"/>
              </a:spcAft>
              <a:buClr>
                <a:srgbClr val="222222"/>
              </a:buClr>
              <a:buSzPts val="1500"/>
              <a:buAutoNum type="arabicPeriod"/>
            </a:pPr>
            <a:r>
              <a:rPr lang="es" b="0" i="0" u="none" baseline="0" dirty="0">
                <a:solidFill>
                  <a:srgbClr val="222222"/>
                </a:solidFill>
                <a:highlight>
                  <a:srgbClr val="FFFFFF"/>
                </a:highlight>
              </a:rPr>
              <a:t>Sufrir lesiones en el lugar de trabajo debido a condiciones inseguras. </a:t>
            </a:r>
            <a:endParaRPr dirty="0">
              <a:solidFill>
                <a:srgbClr val="222222"/>
              </a:solidFill>
              <a:highlight>
                <a:srgbClr val="FFFFFF"/>
              </a:highlight>
            </a:endParaRPr>
          </a:p>
          <a:p>
            <a:pPr marL="457200" lvl="0" indent="-323850" algn="l" rtl="0">
              <a:spcAft>
                <a:spcPts val="600"/>
              </a:spcAft>
              <a:buClr>
                <a:srgbClr val="222222"/>
              </a:buClr>
              <a:buSzPts val="1500"/>
              <a:buAutoNum type="arabicPeriod"/>
            </a:pPr>
            <a:r>
              <a:rPr lang="es" b="0" i="0" u="none" baseline="0" dirty="0">
                <a:solidFill>
                  <a:srgbClr val="222222"/>
                </a:solidFill>
                <a:highlight>
                  <a:srgbClr val="FFFFFF"/>
                </a:highlight>
              </a:rPr>
              <a:t>Discapacidades cognitivas y físicas que pueden requerir adaptaciones en el lugar de trabajo.</a:t>
            </a:r>
            <a:endParaRPr dirty="0">
              <a:solidFill>
                <a:srgbClr val="222222"/>
              </a:solidFill>
              <a:highlight>
                <a:srgbClr val="FFFFFF"/>
              </a:highlight>
            </a:endParaRPr>
          </a:p>
          <a:p>
            <a:pPr marL="457200" lvl="0" indent="-323850" algn="l" rtl="0">
              <a:spcAft>
                <a:spcPts val="600"/>
              </a:spcAft>
              <a:buClr>
                <a:srgbClr val="222222"/>
              </a:buClr>
              <a:buSzPts val="1500"/>
              <a:buAutoNum type="arabicPeriod"/>
            </a:pPr>
            <a:r>
              <a:rPr lang="es" b="0" i="0" u="none" baseline="0" dirty="0">
                <a:solidFill>
                  <a:srgbClr val="222222"/>
                </a:solidFill>
                <a:highlight>
                  <a:srgbClr val="FFFFFF"/>
                </a:highlight>
              </a:rPr>
              <a:t>Trastornos de salud mental concurrentes.</a:t>
            </a:r>
            <a:endParaRPr dirty="0">
              <a:solidFill>
                <a:srgbClr val="222222"/>
              </a:solidFill>
              <a:highlight>
                <a:srgbClr val="FFFFFF"/>
              </a:highlight>
            </a:endParaRPr>
          </a:p>
          <a:p>
            <a:pPr marL="457200" lvl="0" indent="-323850" algn="l" rtl="0">
              <a:spcAft>
                <a:spcPts val="600"/>
              </a:spcAft>
              <a:buClr>
                <a:srgbClr val="222222"/>
              </a:buClr>
              <a:buSzPts val="1500"/>
              <a:buAutoNum type="arabicPeriod"/>
            </a:pPr>
            <a:r>
              <a:rPr lang="es" b="0" i="0" u="none" baseline="0" dirty="0">
                <a:solidFill>
                  <a:srgbClr val="222222"/>
                </a:solidFill>
              </a:rPr>
              <a:t>Deficiencias en educación y experiencia laboral. </a:t>
            </a:r>
            <a:endParaRPr dirty="0">
              <a:solidFill>
                <a:srgbClr val="222222"/>
              </a:solidFill>
            </a:endParaRPr>
          </a:p>
          <a:p>
            <a:pPr marL="457200" lvl="0" indent="-323850" algn="l" rtl="0">
              <a:spcAft>
                <a:spcPts val="600"/>
              </a:spcAft>
              <a:buClr>
                <a:srgbClr val="222222"/>
              </a:buClr>
              <a:buSzPts val="1500"/>
              <a:buAutoNum type="arabicPeriod"/>
            </a:pPr>
            <a:r>
              <a:rPr lang="es" b="0" i="0" u="none" baseline="0" dirty="0">
                <a:solidFill>
                  <a:srgbClr val="222222"/>
                </a:solidFill>
              </a:rPr>
              <a:t>Dificultades para satisfacer las necesidades básicas.</a:t>
            </a:r>
            <a:endParaRPr dirty="0">
              <a:solidFill>
                <a:srgbClr val="222222"/>
              </a:solidFill>
            </a:endParaRPr>
          </a:p>
          <a:p>
            <a:pPr marL="457200" lvl="0" indent="-323850" algn="l" rtl="0">
              <a:spcAft>
                <a:spcPts val="600"/>
              </a:spcAft>
              <a:buClr>
                <a:srgbClr val="222222"/>
              </a:buClr>
              <a:buSzPts val="1500"/>
              <a:buAutoNum type="arabicPeriod"/>
            </a:pPr>
            <a:r>
              <a:rPr lang="es" b="0" i="0" u="none" baseline="0" dirty="0">
                <a:solidFill>
                  <a:srgbClr val="222222"/>
                </a:solidFill>
              </a:rPr>
              <a:t>Mayor vulnerabilidad a la explotación.</a:t>
            </a:r>
            <a:endParaRPr dirty="0">
              <a:solidFill>
                <a:srgbClr val="222222"/>
              </a:solidFill>
            </a:endParaRPr>
          </a:p>
          <a:p>
            <a:pPr marL="0" lvl="0" indent="0" algn="l" rtl="0">
              <a:spcBef>
                <a:spcPts val="0"/>
              </a:spcBef>
              <a:spcAft>
                <a:spcPts val="0"/>
              </a:spcAft>
              <a:buNone/>
            </a:pPr>
            <a:endParaRPr sz="1600" dirty="0"/>
          </a:p>
        </p:txBody>
      </p:sp>
      <p:pic>
        <p:nvPicPr>
          <p:cNvPr id="358" name="Google Shape;358;p51" descr="Happy doctor greeting with senior man during a home visit. (Provided by Getty Images)"/>
          <p:cNvPicPr preferRelativeResize="0"/>
          <p:nvPr/>
        </p:nvPicPr>
        <p:blipFill>
          <a:blip r:embed="rId3">
            <a:alphaModFix/>
          </a:blip>
          <a:stretch>
            <a:fillRect/>
          </a:stretch>
        </p:blipFill>
        <p:spPr>
          <a:xfrm>
            <a:off x="781175" y="1284825"/>
            <a:ext cx="4041999" cy="30115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37"/>
          <p:cNvPicPr preferRelativeResize="0"/>
          <p:nvPr/>
        </p:nvPicPr>
        <p:blipFill rotWithShape="1">
          <a:blip r:embed="rId3">
            <a:alphaModFix/>
          </a:blip>
          <a:srcRect/>
          <a:stretch/>
        </p:blipFill>
        <p:spPr>
          <a:xfrm>
            <a:off x="-586" y="-53340"/>
            <a:ext cx="9144586" cy="5188048"/>
          </a:xfrm>
          <a:prstGeom prst="rect">
            <a:avLst/>
          </a:prstGeom>
          <a:noFill/>
          <a:ln>
            <a:noFill/>
          </a:ln>
        </p:spPr>
      </p:pic>
      <p:sp>
        <p:nvSpPr>
          <p:cNvPr id="307" name="Google Shape;307;p37"/>
          <p:cNvSpPr txBox="1"/>
          <p:nvPr/>
        </p:nvSpPr>
        <p:spPr>
          <a:xfrm>
            <a:off x="886000" y="961488"/>
            <a:ext cx="4431300" cy="980700"/>
          </a:xfrm>
          <a:prstGeom prst="rect">
            <a:avLst/>
          </a:prstGeom>
          <a:noFill/>
          <a:ln>
            <a:noFill/>
          </a:ln>
        </p:spPr>
        <p:txBody>
          <a:bodyPr spcFirstLastPara="1" wrap="square" lIns="0" tIns="59650" rIns="0" bIns="0" anchor="t" anchorCtr="0">
            <a:spAutoFit/>
          </a:bodyPr>
          <a:lstStyle/>
          <a:p>
            <a:pPr marL="12700" marR="0" lvl="0" indent="0" algn="ctr" rtl="0">
              <a:lnSpc>
                <a:spcPct val="121481"/>
              </a:lnSpc>
              <a:spcBef>
                <a:spcPts val="0"/>
              </a:spcBef>
              <a:spcAft>
                <a:spcPts val="0"/>
              </a:spcAft>
              <a:buNone/>
            </a:pPr>
            <a:r>
              <a:rPr lang="en" sz="2700" b="1" i="0" u="none" strike="noStrike" cap="none">
                <a:solidFill>
                  <a:schemeClr val="dk1"/>
                </a:solidFill>
                <a:latin typeface="Calibri"/>
                <a:ea typeface="Calibri"/>
                <a:cs typeface="Calibri"/>
                <a:sym typeface="Calibri"/>
              </a:rPr>
              <a:t>How To Access</a:t>
            </a:r>
            <a:r>
              <a:rPr lang="en" sz="2700" b="1">
                <a:solidFill>
                  <a:schemeClr val="dk1"/>
                </a:solidFill>
                <a:latin typeface="Calibri"/>
                <a:ea typeface="Calibri"/>
                <a:cs typeface="Calibri"/>
                <a:sym typeface="Calibri"/>
              </a:rPr>
              <a:t> </a:t>
            </a:r>
            <a:r>
              <a:rPr lang="en" sz="2700" b="1" i="0" u="none" strike="noStrike" cap="none">
                <a:solidFill>
                  <a:schemeClr val="dk1"/>
                </a:solidFill>
                <a:latin typeface="Calibri"/>
                <a:ea typeface="Calibri"/>
                <a:cs typeface="Calibri"/>
                <a:sym typeface="Calibri"/>
              </a:rPr>
              <a:t>Language  Interpretatio</a:t>
            </a:r>
            <a:r>
              <a:rPr lang="en" sz="2700" b="1">
                <a:solidFill>
                  <a:schemeClr val="dk1"/>
                </a:solidFill>
                <a:latin typeface="Calibri"/>
                <a:ea typeface="Calibri"/>
                <a:cs typeface="Calibri"/>
                <a:sym typeface="Calibri"/>
              </a:rPr>
              <a:t>n </a:t>
            </a:r>
            <a:r>
              <a:rPr lang="en" sz="2700" b="1" i="0" u="none" strike="noStrike" cap="none">
                <a:solidFill>
                  <a:schemeClr val="dk1"/>
                </a:solidFill>
                <a:latin typeface="Calibri"/>
                <a:ea typeface="Calibri"/>
                <a:cs typeface="Calibri"/>
                <a:sym typeface="Calibri"/>
              </a:rPr>
              <a:t>on Zoom</a:t>
            </a:r>
            <a:endParaRPr sz="2700" b="1" i="0" u="none" strike="noStrike" cap="none">
              <a:solidFill>
                <a:schemeClr val="dk1"/>
              </a:solidFill>
              <a:latin typeface="Calibri"/>
              <a:ea typeface="Calibri"/>
              <a:cs typeface="Calibri"/>
              <a:sym typeface="Calibri"/>
            </a:endParaRPr>
          </a:p>
        </p:txBody>
      </p:sp>
      <p:sp>
        <p:nvSpPr>
          <p:cNvPr id="308" name="Google Shape;308;p37"/>
          <p:cNvSpPr txBox="1"/>
          <p:nvPr/>
        </p:nvSpPr>
        <p:spPr>
          <a:xfrm>
            <a:off x="4157648" y="2973175"/>
            <a:ext cx="4267500" cy="1437777"/>
          </a:xfrm>
          <a:prstGeom prst="rect">
            <a:avLst/>
          </a:prstGeom>
          <a:noFill/>
          <a:ln>
            <a:noFill/>
          </a:ln>
        </p:spPr>
        <p:txBody>
          <a:bodyPr spcFirstLastPara="1" wrap="square" lIns="0" tIns="45350" rIns="0" bIns="0" anchor="t" anchorCtr="0">
            <a:spAutoFit/>
          </a:bodyPr>
          <a:lstStyle/>
          <a:p>
            <a:pPr marL="330200" marR="330200" lvl="0" indent="0" algn="ctr" rtl="0">
              <a:lnSpc>
                <a:spcPct val="112405"/>
              </a:lnSpc>
              <a:spcBef>
                <a:spcPts val="0"/>
              </a:spcBef>
              <a:spcAft>
                <a:spcPts val="0"/>
              </a:spcAft>
              <a:buNone/>
            </a:pPr>
            <a:r>
              <a:rPr lang="en" sz="2700" b="1" i="0" u="none" strike="noStrike" cap="none">
                <a:solidFill>
                  <a:srgbClr val="9A40DE"/>
                </a:solidFill>
                <a:latin typeface="Calibri"/>
                <a:ea typeface="Calibri"/>
                <a:cs typeface="Calibri"/>
                <a:sym typeface="Calibri"/>
              </a:rPr>
              <a:t>Cómo Activar la Interpretación</a:t>
            </a:r>
            <a:endParaRPr sz="2700" b="1" i="0" u="none" strike="noStrike" cap="none">
              <a:solidFill>
                <a:schemeClr val="dk1"/>
              </a:solidFill>
              <a:latin typeface="Calibri"/>
              <a:ea typeface="Calibri"/>
              <a:cs typeface="Calibri"/>
              <a:sym typeface="Calibri"/>
            </a:endParaRPr>
          </a:p>
          <a:p>
            <a:pPr marL="0" marR="0" lvl="0" indent="0" algn="ctr" rtl="0">
              <a:lnSpc>
                <a:spcPct val="110763"/>
              </a:lnSpc>
              <a:spcBef>
                <a:spcPts val="0"/>
              </a:spcBef>
              <a:spcAft>
                <a:spcPts val="0"/>
              </a:spcAft>
              <a:buNone/>
            </a:pPr>
            <a:r>
              <a:rPr lang="en" sz="2700" b="1" i="0" u="none" strike="noStrike" cap="none">
                <a:solidFill>
                  <a:srgbClr val="9A40DE"/>
                </a:solidFill>
                <a:latin typeface="Calibri"/>
                <a:ea typeface="Calibri"/>
                <a:cs typeface="Calibri"/>
                <a:sym typeface="Calibri"/>
              </a:rPr>
              <a:t>de Idiomas en Zoom</a:t>
            </a:r>
            <a:endParaRPr sz="2700" b="1" i="0" u="none" strike="noStrike" cap="none">
              <a:solidFill>
                <a:schemeClr val="dk1"/>
              </a:solidFill>
              <a:latin typeface="Calibri"/>
              <a:ea typeface="Calibri"/>
              <a:cs typeface="Calibri"/>
              <a:sym typeface="Calibri"/>
            </a:endParaRPr>
          </a:p>
        </p:txBody>
      </p:sp>
      <p:pic>
        <p:nvPicPr>
          <p:cNvPr id="309" name="Google Shape;309;p37"/>
          <p:cNvPicPr preferRelativeResize="0"/>
          <p:nvPr/>
        </p:nvPicPr>
        <p:blipFill rotWithShape="1">
          <a:blip r:embed="rId4">
            <a:alphaModFix/>
          </a:blip>
          <a:srcRect/>
          <a:stretch/>
        </p:blipFill>
        <p:spPr>
          <a:xfrm>
            <a:off x="3154010" y="3932199"/>
            <a:ext cx="2667993" cy="1148458"/>
          </a:xfrm>
          <a:prstGeom prst="rect">
            <a:avLst/>
          </a:prstGeom>
          <a:noFill/>
          <a:ln>
            <a:noFill/>
          </a:ln>
        </p:spPr>
      </p:pic>
    </p:spTree>
    <p:extLst>
      <p:ext uri="{BB962C8B-B14F-4D97-AF65-F5344CB8AC3E}">
        <p14:creationId xmlns:p14="http://schemas.microsoft.com/office/powerpoint/2010/main" val="1685867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52"/>
          <p:cNvPicPr preferRelativeResize="0"/>
          <p:nvPr/>
        </p:nvPicPr>
        <p:blipFill rotWithShape="1">
          <a:blip r:embed="rId3">
            <a:alphaModFix/>
          </a:blip>
          <a:srcRect t="5335" b="8605"/>
          <a:stretch/>
        </p:blipFill>
        <p:spPr>
          <a:xfrm>
            <a:off x="7961" y="0"/>
            <a:ext cx="9136039" cy="4000499"/>
          </a:xfrm>
          <a:prstGeom prst="rect">
            <a:avLst/>
          </a:prstGeom>
          <a:noFill/>
          <a:ln>
            <a:noFill/>
          </a:ln>
        </p:spPr>
      </p:pic>
      <p:sp>
        <p:nvSpPr>
          <p:cNvPr id="365" name="Google Shape;365;p52"/>
          <p:cNvSpPr txBox="1"/>
          <p:nvPr/>
        </p:nvSpPr>
        <p:spPr>
          <a:xfrm>
            <a:off x="3975" y="4105500"/>
            <a:ext cx="9144000" cy="796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2600" b="1" i="0" u="none" baseline="0">
                <a:solidFill>
                  <a:schemeClr val="dk1"/>
                </a:solidFill>
              </a:rPr>
              <a:t>Análisis de las estrategias del sistema de salud para la prevención e intervención de la explotación</a:t>
            </a:r>
            <a:endParaRPr>
              <a:solidFill>
                <a:schemeClr val="dk1"/>
              </a:solidFill>
            </a:endParaRPr>
          </a:p>
        </p:txBody>
      </p:sp>
      <p:pic>
        <p:nvPicPr>
          <p:cNvPr id="366" name="Google Shape;366;p52"/>
          <p:cNvPicPr preferRelativeResize="0"/>
          <p:nvPr/>
        </p:nvPicPr>
        <p:blipFill rotWithShape="1">
          <a:blip r:embed="rId4">
            <a:alphaModFix/>
          </a:blip>
          <a:srcRect/>
          <a:stretch/>
        </p:blipFill>
        <p:spPr>
          <a:xfrm>
            <a:off x="6714555" y="2971800"/>
            <a:ext cx="1822084" cy="892558"/>
          </a:xfrm>
          <a:prstGeom prst="rect">
            <a:avLst/>
          </a:prstGeom>
          <a:noFill/>
          <a:ln>
            <a:noFill/>
          </a:ln>
        </p:spPr>
      </p:pic>
      <p:sp>
        <p:nvSpPr>
          <p:cNvPr id="367" name="Google Shape;367;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3"/>
          <p:cNvSpPr txBox="1">
            <a:spLocks noGrp="1"/>
          </p:cNvSpPr>
          <p:nvPr>
            <p:ph type="title"/>
          </p:nvPr>
        </p:nvSpPr>
        <p:spPr>
          <a:xfrm>
            <a:off x="458499" y="453000"/>
            <a:ext cx="7278731" cy="354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b="1" i="0" u="none" baseline="0" dirty="0"/>
              <a:t>Descripción general de los centros de salud (HC)</a:t>
            </a:r>
            <a:endParaRPr dirty="0"/>
          </a:p>
        </p:txBody>
      </p:sp>
      <p:sp>
        <p:nvSpPr>
          <p:cNvPr id="374" name="Google Shape;374;p53"/>
          <p:cNvSpPr txBox="1">
            <a:spLocks noGrp="1"/>
          </p:cNvSpPr>
          <p:nvPr>
            <p:ph type="body" idx="1"/>
          </p:nvPr>
        </p:nvSpPr>
        <p:spPr>
          <a:xfrm>
            <a:off x="458500" y="901631"/>
            <a:ext cx="7710000" cy="2694300"/>
          </a:xfrm>
          <a:prstGeom prst="rect">
            <a:avLst/>
          </a:prstGeom>
          <a:noFill/>
          <a:ln>
            <a:noFill/>
          </a:ln>
        </p:spPr>
        <p:txBody>
          <a:bodyPr spcFirstLastPara="1" wrap="square" lIns="45725" tIns="45725" rIns="45725" bIns="45725" anchor="t" anchorCtr="0">
            <a:noAutofit/>
          </a:bodyPr>
          <a:lstStyle/>
          <a:p>
            <a:pPr marL="63500" lvl="0" indent="0" algn="l" rtl="0">
              <a:spcBef>
                <a:spcPts val="0"/>
              </a:spcBef>
              <a:spcAft>
                <a:spcPts val="0"/>
              </a:spcAft>
              <a:buSzPts val="900"/>
              <a:buFont typeface="Arial"/>
              <a:buNone/>
            </a:pPr>
            <a:r>
              <a:rPr lang="es" sz="1800" b="0" i="0" u="none" baseline="0" dirty="0">
                <a:solidFill>
                  <a:schemeClr val="dk1"/>
                </a:solidFill>
              </a:rPr>
              <a:t>Los centros de salud (health centers, HC) son organizaciones comunitarias y centradas en el paciente que brindan atención médica primaria integral gratuita o de bajo costo. </a:t>
            </a:r>
            <a:endParaRPr sz="1800" dirty="0">
              <a:solidFill>
                <a:schemeClr val="dk1"/>
              </a:solidFill>
            </a:endParaRPr>
          </a:p>
          <a:p>
            <a:pPr marL="63500" lvl="0" indent="0" algn="l" rtl="0">
              <a:spcBef>
                <a:spcPts val="0"/>
              </a:spcBef>
              <a:spcAft>
                <a:spcPts val="0"/>
              </a:spcAft>
              <a:buSzPts val="900"/>
              <a:buFont typeface="Arial"/>
              <a:buNone/>
            </a:pPr>
            <a:endParaRPr sz="1900" dirty="0"/>
          </a:p>
          <a:p>
            <a:pPr marL="63500" lvl="0" indent="0" algn="l" rtl="0">
              <a:spcBef>
                <a:spcPts val="0"/>
              </a:spcBef>
              <a:spcAft>
                <a:spcPts val="0"/>
              </a:spcAft>
              <a:buSzPts val="900"/>
              <a:buFont typeface="Arial"/>
              <a:buNone/>
            </a:pPr>
            <a:r>
              <a:rPr lang="es" sz="1900" b="1" i="0" u="none" baseline="0" dirty="0">
                <a:solidFill>
                  <a:srgbClr val="E36C09"/>
                </a:solidFill>
              </a:rPr>
              <a:t>Suelen incluir:</a:t>
            </a:r>
            <a:endParaRPr sz="1900" dirty="0"/>
          </a:p>
          <a:p>
            <a:pPr marL="571500" lvl="0" indent="-222250" algn="l" rtl="0">
              <a:spcBef>
                <a:spcPts val="0"/>
              </a:spcBef>
              <a:spcAft>
                <a:spcPts val="0"/>
              </a:spcAft>
              <a:buClr>
                <a:schemeClr val="dk1"/>
              </a:buClr>
              <a:buSzPts val="1700"/>
              <a:buFont typeface="Noto Sans Symbols"/>
              <a:buChar char="⮚"/>
            </a:pPr>
            <a:r>
              <a:rPr lang="es" sz="1700" b="0" i="0" u="none" baseline="0" dirty="0">
                <a:solidFill>
                  <a:schemeClr val="dk1"/>
                </a:solidFill>
              </a:rPr>
              <a:t>Farmacia.</a:t>
            </a:r>
            <a:endParaRPr sz="1700" dirty="0">
              <a:solidFill>
                <a:schemeClr val="dk1"/>
              </a:solidFill>
            </a:endParaRPr>
          </a:p>
          <a:p>
            <a:pPr marL="571500" lvl="0" indent="-222250" algn="l" rtl="0">
              <a:spcBef>
                <a:spcPts val="0"/>
              </a:spcBef>
              <a:spcAft>
                <a:spcPts val="0"/>
              </a:spcAft>
              <a:buClr>
                <a:schemeClr val="dk1"/>
              </a:buClr>
              <a:buSzPts val="1700"/>
              <a:buFont typeface="Noto Sans Symbols"/>
              <a:buChar char="⮚"/>
            </a:pPr>
            <a:r>
              <a:rPr lang="es" sz="1700" b="0" i="0" u="none" baseline="0" dirty="0">
                <a:solidFill>
                  <a:schemeClr val="dk1"/>
                </a:solidFill>
              </a:rPr>
              <a:t>Servicios de salud mental.</a:t>
            </a:r>
            <a:endParaRPr sz="1700" dirty="0">
              <a:solidFill>
                <a:schemeClr val="dk1"/>
              </a:solidFill>
            </a:endParaRPr>
          </a:p>
          <a:p>
            <a:pPr marL="571500" lvl="0" indent="-222250" algn="l" rtl="0">
              <a:spcBef>
                <a:spcPts val="0"/>
              </a:spcBef>
              <a:spcAft>
                <a:spcPts val="0"/>
              </a:spcAft>
              <a:buClr>
                <a:schemeClr val="dk1"/>
              </a:buClr>
              <a:buSzPts val="1700"/>
              <a:buFont typeface="Noto Sans Symbols"/>
              <a:buChar char="⮚"/>
            </a:pPr>
            <a:r>
              <a:rPr lang="es" sz="1700" b="0" i="0" u="none" baseline="0" dirty="0">
                <a:solidFill>
                  <a:schemeClr val="dk1"/>
                </a:solidFill>
              </a:rPr>
              <a:t>Programas contra el consumo indebido de </a:t>
            </a:r>
            <a:br>
              <a:rPr lang="es" sz="1700" b="0" i="0" u="none" baseline="0" dirty="0">
                <a:solidFill>
                  <a:schemeClr val="dk1"/>
                </a:solidFill>
              </a:rPr>
            </a:br>
            <a:r>
              <a:rPr lang="es" sz="1700" b="0" i="0" u="none" baseline="0" dirty="0">
                <a:solidFill>
                  <a:schemeClr val="dk1"/>
                </a:solidFill>
              </a:rPr>
              <a:t>sustancias.</a:t>
            </a:r>
            <a:endParaRPr sz="1700" dirty="0">
              <a:solidFill>
                <a:schemeClr val="dk1"/>
              </a:solidFill>
            </a:endParaRPr>
          </a:p>
          <a:p>
            <a:pPr marL="571500" lvl="0" indent="-222250" algn="l" rtl="0">
              <a:spcBef>
                <a:spcPts val="0"/>
              </a:spcBef>
              <a:spcAft>
                <a:spcPts val="0"/>
              </a:spcAft>
              <a:buClr>
                <a:schemeClr val="dk1"/>
              </a:buClr>
              <a:buSzPts val="1700"/>
              <a:buFont typeface="Noto Sans Symbols"/>
              <a:buChar char="⮚"/>
            </a:pPr>
            <a:r>
              <a:rPr lang="es" sz="1700" b="0" i="0" u="none" baseline="0" dirty="0">
                <a:solidFill>
                  <a:schemeClr val="dk1"/>
                </a:solidFill>
              </a:rPr>
              <a:t>Servicios de salud bucodental.</a:t>
            </a:r>
            <a:endParaRPr sz="1700" dirty="0">
              <a:solidFill>
                <a:schemeClr val="dk1"/>
              </a:solidFill>
            </a:endParaRPr>
          </a:p>
        </p:txBody>
      </p:sp>
      <p:sp>
        <p:nvSpPr>
          <p:cNvPr id="375" name="Google Shape;375;p53"/>
          <p:cNvSpPr/>
          <p:nvPr/>
        </p:nvSpPr>
        <p:spPr>
          <a:xfrm>
            <a:off x="458500" y="3617890"/>
            <a:ext cx="8510700" cy="839400"/>
          </a:xfrm>
          <a:prstGeom prst="rect">
            <a:avLst/>
          </a:prstGeom>
          <a:noFill/>
          <a:ln>
            <a:noFill/>
          </a:ln>
        </p:spPr>
        <p:txBody>
          <a:bodyPr spcFirstLastPara="1" wrap="square" lIns="45725" tIns="22850" rIns="45725" bIns="22850" anchor="t" anchorCtr="0">
            <a:noAutofit/>
          </a:bodyPr>
          <a:lstStyle/>
          <a:p>
            <a:pPr marL="342900" marR="0" lvl="0" indent="-273050" algn="l" rtl="0">
              <a:lnSpc>
                <a:spcPct val="115000"/>
              </a:lnSpc>
              <a:spcBef>
                <a:spcPts val="0"/>
              </a:spcBef>
              <a:spcAft>
                <a:spcPts val="0"/>
              </a:spcAft>
              <a:buClr>
                <a:schemeClr val="dk1"/>
              </a:buClr>
              <a:buSzPts val="1700"/>
              <a:buFont typeface="Arial"/>
              <a:buChar char="●"/>
            </a:pPr>
            <a:r>
              <a:rPr lang="es" sz="1700" b="0" i="0" u="none" baseline="0" dirty="0">
                <a:solidFill>
                  <a:schemeClr val="dk1"/>
                </a:solidFill>
                <a:latin typeface="Arial"/>
                <a:ea typeface="Arial"/>
                <a:cs typeface="Arial"/>
                <a:sym typeface="Arial"/>
              </a:rPr>
              <a:t>Se encuentran en zonas con carencias médicas y para poblaciones con carencias médicas. </a:t>
            </a:r>
            <a:endParaRPr sz="1700" dirty="0">
              <a:solidFill>
                <a:schemeClr val="dk1"/>
              </a:solidFill>
              <a:latin typeface="Arial"/>
              <a:ea typeface="Arial"/>
              <a:cs typeface="Arial"/>
              <a:sym typeface="Arial"/>
            </a:endParaRPr>
          </a:p>
          <a:p>
            <a:pPr marL="342900" marR="0" lvl="0" indent="-273050" algn="l" rtl="0">
              <a:lnSpc>
                <a:spcPct val="115000"/>
              </a:lnSpc>
              <a:spcBef>
                <a:spcPts val="0"/>
              </a:spcBef>
              <a:spcAft>
                <a:spcPts val="0"/>
              </a:spcAft>
              <a:buClr>
                <a:schemeClr val="dk1"/>
              </a:buClr>
              <a:buSzPts val="1700"/>
              <a:buFont typeface="Arial"/>
              <a:buChar char="●"/>
            </a:pPr>
            <a:r>
              <a:rPr lang="es" sz="1700" b="0" i="0" u="none" baseline="0" dirty="0">
                <a:solidFill>
                  <a:schemeClr val="dk1"/>
                </a:solidFill>
                <a:latin typeface="Arial"/>
                <a:ea typeface="Arial"/>
                <a:cs typeface="Arial"/>
                <a:sym typeface="Arial"/>
              </a:rPr>
              <a:t>Encuentre un centro de salud aquí: </a:t>
            </a:r>
            <a:r>
              <a:rPr lang="es" sz="1700" b="0" i="0" u="sng" baseline="0" dirty="0">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https://findahealthcenter.hrsa.gov/</a:t>
            </a:r>
            <a:endParaRPr sz="1700" dirty="0">
              <a:solidFill>
                <a:schemeClr val="dk1"/>
              </a:solidFill>
              <a:latin typeface="Arial"/>
              <a:ea typeface="Arial"/>
              <a:cs typeface="Arial"/>
              <a:sym typeface="Arial"/>
            </a:endParaRPr>
          </a:p>
          <a:p>
            <a:pPr marL="0" marR="0" lvl="0" indent="0" algn="l" rtl="0">
              <a:spcBef>
                <a:spcPts val="0"/>
              </a:spcBef>
              <a:spcAft>
                <a:spcPts val="0"/>
              </a:spcAft>
              <a:buNone/>
            </a:pPr>
            <a:r>
              <a:rPr lang="es" sz="1200" b="0" i="0" u="none" baseline="0" dirty="0">
                <a:solidFill>
                  <a:schemeClr val="dk1"/>
                </a:solidFill>
                <a:latin typeface="Arial"/>
                <a:ea typeface="Arial"/>
                <a:cs typeface="Arial"/>
                <a:sym typeface="Arial"/>
              </a:rPr>
              <a:t> </a:t>
            </a:r>
            <a:endParaRPr sz="700" dirty="0"/>
          </a:p>
        </p:txBody>
      </p:sp>
      <p:pic>
        <p:nvPicPr>
          <p:cNvPr id="376" name="Google Shape;376;p53" descr="Photo: CHC Staff at Asian Health Services in Oakland, CA in 2021&#10;"/>
          <p:cNvPicPr preferRelativeResize="0"/>
          <p:nvPr/>
        </p:nvPicPr>
        <p:blipFill rotWithShape="1">
          <a:blip r:embed="rId4">
            <a:alphaModFix/>
          </a:blip>
          <a:srcRect/>
          <a:stretch/>
        </p:blipFill>
        <p:spPr>
          <a:xfrm>
            <a:off x="6103963" y="1660394"/>
            <a:ext cx="1895542" cy="1421657"/>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sp>
        <p:nvSpPr>
          <p:cNvPr id="377" name="Google Shape;377;p53"/>
          <p:cNvSpPr/>
          <p:nvPr/>
        </p:nvSpPr>
        <p:spPr>
          <a:xfrm>
            <a:off x="5044440" y="3209346"/>
            <a:ext cx="3924885" cy="204300"/>
          </a:xfrm>
          <a:prstGeom prst="rect">
            <a:avLst/>
          </a:prstGeom>
          <a:noFill/>
          <a:ln>
            <a:noFill/>
          </a:ln>
        </p:spPr>
        <p:txBody>
          <a:bodyPr spcFirstLastPara="1" wrap="square" lIns="45725" tIns="22850" rIns="45725" bIns="22850" anchor="t" anchorCtr="0">
            <a:noAutofit/>
          </a:bodyPr>
          <a:lstStyle/>
          <a:p>
            <a:pPr marL="0" marR="0" lvl="0" indent="0" algn="l" rtl="0">
              <a:spcBef>
                <a:spcPts val="0"/>
              </a:spcBef>
              <a:spcAft>
                <a:spcPts val="0"/>
              </a:spcAft>
              <a:buNone/>
            </a:pPr>
            <a:r>
              <a:rPr lang="es" sz="900" b="0" i="1" u="none" baseline="0" dirty="0">
                <a:solidFill>
                  <a:schemeClr val="dk1"/>
                </a:solidFill>
                <a:latin typeface="Arial"/>
                <a:ea typeface="Arial"/>
                <a:cs typeface="Arial"/>
                <a:sym typeface="Arial"/>
              </a:rPr>
              <a:t>Foto: Personal de CHC en Asian Health Services en Oakland, CA en 2021</a:t>
            </a:r>
            <a:endParaRPr sz="700" dirty="0"/>
          </a:p>
        </p:txBody>
      </p:sp>
      <p:sp>
        <p:nvSpPr>
          <p:cNvPr id="378" name="Google Shape;378;p53"/>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picture containing sky, outdoor, city, sunset&#10;&#10;Description automatically generated">
            <a:extLst>
              <a:ext uri="{FF2B5EF4-FFF2-40B4-BE49-F238E27FC236}">
                <a16:creationId xmlns:a16="http://schemas.microsoft.com/office/drawing/2014/main" id="{0ECD4D75-7284-A7BA-B2E2-4F783C9D76E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847" y="0"/>
            <a:ext cx="918369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a:extLst>
              <a:ext uri="{FF2B5EF4-FFF2-40B4-BE49-F238E27FC236}">
                <a16:creationId xmlns:a16="http://schemas.microsoft.com/office/drawing/2014/main" id="{AD5C8ACA-AE60-09EF-A39A-71B97A8DB5DB}"/>
              </a:ext>
            </a:extLst>
          </p:cNvPr>
          <p:cNvSpPr>
            <a:spLocks noChangeArrowheads="1"/>
          </p:cNvSpPr>
          <p:nvPr/>
        </p:nvSpPr>
        <p:spPr bwMode="auto">
          <a:xfrm>
            <a:off x="-19847" y="-15240"/>
            <a:ext cx="9183693" cy="1972428"/>
          </a:xfrm>
          <a:prstGeom prst="rect">
            <a:avLst/>
          </a:prstGeom>
          <a:solidFill>
            <a:srgbClr val="2B396E"/>
          </a:solidFill>
          <a:ln>
            <a:noFill/>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rtl="0">
              <a:buClrTx/>
              <a:defRPr/>
            </a:pPr>
            <a:endParaRPr lang="es" altLang="en-US" sz="1800" kern="1200">
              <a:solidFill>
                <a:prstClr val="black"/>
              </a:solidFill>
              <a:cs typeface="+mn-cs"/>
            </a:endParaRPr>
          </a:p>
        </p:txBody>
      </p:sp>
      <p:pic>
        <p:nvPicPr>
          <p:cNvPr id="4" name="Picture 7">
            <a:extLst>
              <a:ext uri="{FF2B5EF4-FFF2-40B4-BE49-F238E27FC236}">
                <a16:creationId xmlns:a16="http://schemas.microsoft.com/office/drawing/2014/main" id="{155E1BF2-EE49-6B22-34A3-79B1A04B45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46" y="3640563"/>
            <a:ext cx="9183694" cy="151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96A36E5B-9701-1219-37D0-97D0A926B40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98126" y="76442"/>
            <a:ext cx="5029865" cy="1682402"/>
          </a:xfrm>
          <a:prstGeom prst="rect">
            <a:avLst/>
          </a:prstGeom>
        </p:spPr>
      </p:pic>
      <p:sp>
        <p:nvSpPr>
          <p:cNvPr id="8" name="Subtitle 4">
            <a:extLst>
              <a:ext uri="{FF2B5EF4-FFF2-40B4-BE49-F238E27FC236}">
                <a16:creationId xmlns:a16="http://schemas.microsoft.com/office/drawing/2014/main" id="{A9A25F3C-AECA-110E-8D60-B93B1CB5B453}"/>
              </a:ext>
            </a:extLst>
          </p:cNvPr>
          <p:cNvSpPr txBox="1">
            <a:spLocks/>
          </p:cNvSpPr>
          <p:nvPr/>
        </p:nvSpPr>
        <p:spPr>
          <a:xfrm>
            <a:off x="5783586" y="452479"/>
            <a:ext cx="2954813" cy="124182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685800" rtl="0">
              <a:lnSpc>
                <a:spcPct val="100000"/>
              </a:lnSpc>
              <a:spcBef>
                <a:spcPts val="0"/>
              </a:spcBef>
              <a:buClrTx/>
              <a:buNone/>
            </a:pPr>
            <a:r>
              <a:rPr lang="es" sz="4125" b="1" i="0" u="none" baseline="0">
                <a:solidFill>
                  <a:prstClr val="white"/>
                </a:solidFill>
                <a:latin typeface="Calibri" panose="020F0502020204030204"/>
                <a:ea typeface="Calibri" panose="020F0502020204030204"/>
                <a:cs typeface="Calibri" panose="020F0502020204030204"/>
              </a:rPr>
              <a:t>RICA</a:t>
            </a:r>
          </a:p>
          <a:p>
            <a:pPr marL="0" indent="0" algn="r" defTabSz="685800" rtl="0">
              <a:lnSpc>
                <a:spcPct val="100000"/>
              </a:lnSpc>
              <a:spcBef>
                <a:spcPts val="0"/>
              </a:spcBef>
              <a:buClrTx/>
              <a:buNone/>
            </a:pPr>
            <a:r>
              <a:rPr lang="es" sz="1350" b="0" i="0" u="none" baseline="0">
                <a:solidFill>
                  <a:prstClr val="white"/>
                </a:solidFill>
                <a:latin typeface="Calibri" panose="020F0502020204030204"/>
                <a:ea typeface="Calibri" panose="020F0502020204030204"/>
                <a:cs typeface="Calibri" panose="020F0502020204030204"/>
              </a:rPr>
              <a:t>11374 Mountain View Ave.</a:t>
            </a:r>
          </a:p>
          <a:p>
            <a:pPr marL="0" indent="0" algn="r" defTabSz="685800" rtl="0">
              <a:lnSpc>
                <a:spcPct val="100000"/>
              </a:lnSpc>
              <a:spcBef>
                <a:spcPts val="0"/>
              </a:spcBef>
              <a:buClrTx/>
              <a:buNone/>
            </a:pPr>
            <a:r>
              <a:rPr lang="es" sz="1350" b="0" i="0" u="none" baseline="0">
                <a:solidFill>
                  <a:prstClr val="white"/>
                </a:solidFill>
                <a:latin typeface="Calibri" panose="020F0502020204030204"/>
                <a:ea typeface="Calibri" panose="020F0502020204030204"/>
                <a:cs typeface="Calibri" panose="020F0502020204030204"/>
              </a:rPr>
              <a:t>Loma Linda, CA 92354</a:t>
            </a:r>
          </a:p>
        </p:txBody>
      </p:sp>
    </p:spTree>
    <p:extLst>
      <p:ext uri="{BB962C8B-B14F-4D97-AF65-F5344CB8AC3E}">
        <p14:creationId xmlns:p14="http://schemas.microsoft.com/office/powerpoint/2010/main" val="3500141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23C52"/>
        </a:solidFill>
        <a:effectLst/>
      </p:bgPr>
    </p:bg>
    <p:spTree>
      <p:nvGrpSpPr>
        <p:cNvPr id="1" name=""/>
        <p:cNvGrpSpPr/>
        <p:nvPr/>
      </p:nvGrpSpPr>
      <p:grpSpPr>
        <a:xfrm>
          <a:off x="0" y="0"/>
          <a:ext cx="0" cy="0"/>
          <a:chOff x="0" y="0"/>
          <a:chExt cx="0" cy="0"/>
        </a:xfrm>
      </p:grpSpPr>
      <p:sp>
        <p:nvSpPr>
          <p:cNvPr id="14" name="Rectangle 13"/>
          <p:cNvSpPr/>
          <p:nvPr/>
        </p:nvSpPr>
        <p:spPr>
          <a:xfrm>
            <a:off x="6187270" y="1120412"/>
            <a:ext cx="2025110" cy="326469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rtl="0">
              <a:buClrTx/>
            </a:pPr>
            <a:endParaRPr lang="es" sz="1013" kern="1200">
              <a:solidFill>
                <a:srgbClr val="DD8047"/>
              </a:solidFill>
              <a:latin typeface="Calibri" panose="020F0502020204030204"/>
            </a:endParaRPr>
          </a:p>
        </p:txBody>
      </p:sp>
      <p:sp>
        <p:nvSpPr>
          <p:cNvPr id="10" name="Title 1">
            <a:extLst>
              <a:ext uri="{FF2B5EF4-FFF2-40B4-BE49-F238E27FC236}">
                <a16:creationId xmlns:a16="http://schemas.microsoft.com/office/drawing/2014/main" id="{AA22CD4A-7057-1A05-4B8C-FF3198FDE266}"/>
              </a:ext>
            </a:extLst>
          </p:cNvPr>
          <p:cNvSpPr txBox="1">
            <a:spLocks/>
          </p:cNvSpPr>
          <p:nvPr/>
        </p:nvSpPr>
        <p:spPr>
          <a:xfrm>
            <a:off x="2134518" y="338683"/>
            <a:ext cx="4874964" cy="530057"/>
          </a:xfrm>
          <a:prstGeom prst="rect">
            <a:avLst/>
          </a:prstGeom>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rtl="0">
              <a:buClrTx/>
            </a:pPr>
            <a:r>
              <a:rPr lang="es" sz="3300" b="0" i="0" u="none" baseline="0">
                <a:solidFill>
                  <a:prstClr val="white">
                    <a:lumMod val="95000"/>
                  </a:prstClr>
                </a:solidFill>
                <a:effectLst>
                  <a:outerShdw blurRad="50800" dist="38100" dir="5400000" algn="t" rotWithShape="0">
                    <a:prstClr val="black">
                      <a:alpha val="79358"/>
                    </a:prstClr>
                  </a:outerShdw>
                </a:effectLst>
                <a:latin typeface="Impact" panose="020B0806030902050204" pitchFamily="34" charset="0"/>
                <a:ea typeface="Impact" panose="020B0806030902050204" pitchFamily="34" charset="0"/>
                <a:cs typeface="Impact" panose="020B0806030902050204" pitchFamily="34" charset="0"/>
              </a:rPr>
              <a:t>Pediatría forense</a:t>
            </a:r>
          </a:p>
        </p:txBody>
      </p:sp>
      <p:sp>
        <p:nvSpPr>
          <p:cNvPr id="11" name="Content Placeholder 2">
            <a:extLst>
              <a:ext uri="{FF2B5EF4-FFF2-40B4-BE49-F238E27FC236}">
                <a16:creationId xmlns:a16="http://schemas.microsoft.com/office/drawing/2014/main" id="{D5DB3DBB-10FB-6EEE-7871-69E1029FA79F}"/>
              </a:ext>
            </a:extLst>
          </p:cNvPr>
          <p:cNvSpPr txBox="1">
            <a:spLocks/>
          </p:cNvSpPr>
          <p:nvPr/>
        </p:nvSpPr>
        <p:spPr>
          <a:xfrm>
            <a:off x="457200" y="1120412"/>
            <a:ext cx="4514775" cy="3572954"/>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l" defTabSz="685800" rtl="0">
              <a:lnSpc>
                <a:spcPct val="120000"/>
              </a:lnSpc>
              <a:spcBef>
                <a:spcPts val="750"/>
              </a:spcBef>
              <a:buClrTx/>
            </a:pPr>
            <a:r>
              <a:rPr lang="es" sz="1650" b="0" i="0" u="none" baseline="0">
                <a:solidFill>
                  <a:prstClr val="white">
                    <a:lumMod val="95000"/>
                  </a:prstClr>
                </a:solidFill>
                <a:latin typeface="Calibri" panose="020F0502020204030204"/>
                <a:ea typeface="Calibri" panose="020F0502020204030204"/>
                <a:cs typeface="Calibri" panose="020F0502020204030204"/>
              </a:rPr>
              <a:t>Experiencia en biomecánica y mecanismos de lesión.</a:t>
            </a:r>
          </a:p>
          <a:p>
            <a:pPr marL="171450" indent="-171450" algn="l" defTabSz="685800" rtl="0">
              <a:lnSpc>
                <a:spcPct val="120000"/>
              </a:lnSpc>
              <a:spcBef>
                <a:spcPts val="750"/>
              </a:spcBef>
              <a:buClrTx/>
            </a:pPr>
            <a:r>
              <a:rPr lang="es" sz="1650" b="0" i="0" u="none" baseline="0">
                <a:solidFill>
                  <a:prstClr val="white">
                    <a:lumMod val="95000"/>
                  </a:prstClr>
                </a:solidFill>
                <a:latin typeface="Calibri" panose="020F0502020204030204"/>
                <a:ea typeface="Calibri" panose="020F0502020204030204"/>
                <a:cs typeface="Calibri" panose="020F0502020204030204"/>
              </a:rPr>
              <a:t>Evaluaciones, diagnóstico, tratamiento y manejo de casos de maltrato y negligencia infantil.</a:t>
            </a:r>
          </a:p>
          <a:p>
            <a:pPr marL="171450" indent="-171450" algn="l" defTabSz="685800" rtl="0">
              <a:lnSpc>
                <a:spcPct val="120000"/>
              </a:lnSpc>
              <a:spcBef>
                <a:spcPts val="750"/>
              </a:spcBef>
              <a:buClrTx/>
            </a:pPr>
            <a:r>
              <a:rPr lang="es" sz="1650" b="0" i="0" u="none" baseline="0">
                <a:solidFill>
                  <a:prstClr val="white">
                    <a:lumMod val="95000"/>
                  </a:prstClr>
                </a:solidFill>
                <a:latin typeface="Calibri" panose="020F0502020204030204"/>
                <a:ea typeface="Calibri" panose="020F0502020204030204"/>
                <a:cs typeface="Calibri" panose="020F0502020204030204"/>
              </a:rPr>
              <a:t>Traumatismo craneal, lesiones en órganos o lesiones abdominales, fracturas, quemaduras, lesiones cutáneas, abuso o explotación sexual, negligencia grave, envenenamientos intencionados, tortura infantil, maltrato médico infantil. </a:t>
            </a:r>
          </a:p>
          <a:p>
            <a:pPr marL="171450" indent="-171450" algn="l" defTabSz="685800" rtl="0">
              <a:lnSpc>
                <a:spcPct val="120000"/>
              </a:lnSpc>
              <a:spcBef>
                <a:spcPts val="750"/>
              </a:spcBef>
              <a:buClrTx/>
            </a:pPr>
            <a:r>
              <a:rPr lang="es" sz="1650" b="0" i="0" u="none" baseline="0">
                <a:solidFill>
                  <a:prstClr val="white">
                    <a:lumMod val="95000"/>
                  </a:prstClr>
                </a:solidFill>
                <a:latin typeface="Calibri" panose="020F0502020204030204"/>
                <a:ea typeface="Calibri" panose="020F0502020204030204"/>
                <a:cs typeface="Calibri" panose="020F0502020204030204"/>
              </a:rPr>
              <a:t>Beca de capacitación de tres años, certificación de la junta en Pediatría y Pediatría Especializada en Maltrato Infantil.</a:t>
            </a:r>
          </a:p>
          <a:p>
            <a:pPr marL="171450" indent="-171450" algn="l" defTabSz="685800" rtl="0">
              <a:lnSpc>
                <a:spcPct val="120000"/>
              </a:lnSpc>
              <a:spcBef>
                <a:spcPts val="750"/>
              </a:spcBef>
              <a:buClrTx/>
            </a:pPr>
            <a:r>
              <a:rPr lang="es" sz="1650" b="0" i="0" u="none" baseline="0">
                <a:solidFill>
                  <a:prstClr val="white">
                    <a:lumMod val="95000"/>
                  </a:prstClr>
                </a:solidFill>
                <a:latin typeface="Calibri" panose="020F0502020204030204"/>
                <a:ea typeface="Calibri" panose="020F0502020204030204"/>
                <a:cs typeface="Calibri" panose="020F0502020204030204"/>
              </a:rPr>
              <a:t>Escasez de mano de obra.</a:t>
            </a:r>
          </a:p>
          <a:p>
            <a:pPr marL="171450" indent="-171450" algn="l" defTabSz="685800" rtl="0">
              <a:lnSpc>
                <a:spcPct val="120000"/>
              </a:lnSpc>
              <a:spcBef>
                <a:spcPts val="750"/>
              </a:spcBef>
              <a:buClrTx/>
            </a:pPr>
            <a:r>
              <a:rPr lang="es" sz="1650" b="0" i="0" u="none" baseline="0">
                <a:solidFill>
                  <a:prstClr val="white">
                    <a:lumMod val="95000"/>
                  </a:prstClr>
                </a:solidFill>
                <a:latin typeface="Calibri" panose="020F0502020204030204"/>
                <a:ea typeface="Calibri" panose="020F0502020204030204"/>
                <a:cs typeface="Calibri" panose="020F0502020204030204"/>
              </a:rPr>
              <a:t>Experiencia en atención centrada en el paciente.</a:t>
            </a:r>
          </a:p>
          <a:p>
            <a:pPr marL="171450" indent="-171450" algn="l" defTabSz="685800" rtl="0">
              <a:lnSpc>
                <a:spcPct val="120000"/>
              </a:lnSpc>
              <a:spcBef>
                <a:spcPts val="750"/>
              </a:spcBef>
              <a:buClrTx/>
            </a:pPr>
            <a:r>
              <a:rPr lang="es" sz="1650" b="0" i="0" u="none" baseline="0">
                <a:solidFill>
                  <a:prstClr val="white">
                    <a:lumMod val="95000"/>
                  </a:prstClr>
                </a:solidFill>
                <a:latin typeface="Calibri" panose="020F0502020204030204"/>
                <a:ea typeface="Calibri" panose="020F0502020204030204"/>
                <a:cs typeface="Calibri" panose="020F0502020204030204"/>
              </a:rPr>
              <a:t>Testimonio médico experto. </a:t>
            </a:r>
          </a:p>
        </p:txBody>
      </p:sp>
      <p:pic>
        <p:nvPicPr>
          <p:cNvPr id="2" name="Picture 1" descr="child abuse and neglect ...">
            <a:extLst>
              <a:ext uri="{FF2B5EF4-FFF2-40B4-BE49-F238E27FC236}">
                <a16:creationId xmlns:a16="http://schemas.microsoft.com/office/drawing/2014/main" id="{C115CF17-3220-2603-1CFD-C83C0C9E9C99}"/>
              </a:ext>
            </a:extLst>
          </p:cNvPr>
          <p:cNvPicPr>
            <a:picLocks noChangeAspect="1"/>
          </p:cNvPicPr>
          <p:nvPr/>
        </p:nvPicPr>
        <p:blipFill>
          <a:blip r:embed="rId2"/>
          <a:stretch>
            <a:fillRect/>
          </a:stretch>
        </p:blipFill>
        <p:spPr>
          <a:xfrm>
            <a:off x="5045982" y="1680534"/>
            <a:ext cx="3915179" cy="2159839"/>
          </a:xfrm>
          <a:prstGeom prst="rect">
            <a:avLst/>
          </a:prstGeom>
        </p:spPr>
      </p:pic>
    </p:spTree>
    <p:extLst>
      <p:ext uri="{BB962C8B-B14F-4D97-AF65-F5344CB8AC3E}">
        <p14:creationId xmlns:p14="http://schemas.microsoft.com/office/powerpoint/2010/main" val="406495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9056A1E-836F-63C5-887F-1EAB3E05B7FD}"/>
              </a:ext>
            </a:extLst>
          </p:cNvPr>
          <p:cNvPicPr>
            <a:picLocks noChangeAspect="1" noChangeArrowheads="1"/>
          </p:cNvPicPr>
          <p:nvPr/>
        </p:nvPicPr>
        <p:blipFill>
          <a:blip r:embed="rId2"/>
          <a:srcRect/>
          <a:stretch/>
        </p:blipFill>
        <p:spPr bwMode="auto">
          <a:xfrm>
            <a:off x="1202160" y="447540"/>
            <a:ext cx="3369840" cy="406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02EA572F-1B72-1E73-0FB3-783676905B15}"/>
              </a:ext>
            </a:extLst>
          </p:cNvPr>
          <p:cNvSpPr/>
          <p:nvPr/>
        </p:nvSpPr>
        <p:spPr>
          <a:xfrm>
            <a:off x="4261552" y="447541"/>
            <a:ext cx="4018850" cy="1771655"/>
          </a:xfrm>
          <a:prstGeom prst="rect">
            <a:avLst/>
          </a:prstGeom>
          <a:noFill/>
          <a:ln w="76200">
            <a:solidFill>
              <a:srgbClr val="315D2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rtl="0">
              <a:buClrTx/>
            </a:pPr>
            <a:endParaRPr lang="es" sz="1013" kern="1200">
              <a:solidFill>
                <a:prstClr val="white"/>
              </a:solidFill>
              <a:latin typeface="Calibri" panose="020F0502020204030204"/>
            </a:endParaRPr>
          </a:p>
        </p:txBody>
      </p:sp>
      <p:sp>
        <p:nvSpPr>
          <p:cNvPr id="4" name="Subtitle 2">
            <a:extLst>
              <a:ext uri="{FF2B5EF4-FFF2-40B4-BE49-F238E27FC236}">
                <a16:creationId xmlns:a16="http://schemas.microsoft.com/office/drawing/2014/main" id="{810B4D4C-4523-77D5-7D59-16805442DD4A}"/>
              </a:ext>
            </a:extLst>
          </p:cNvPr>
          <p:cNvSpPr txBox="1">
            <a:spLocks/>
          </p:cNvSpPr>
          <p:nvPr/>
        </p:nvSpPr>
        <p:spPr>
          <a:xfrm>
            <a:off x="4389124" y="596222"/>
            <a:ext cx="3763709" cy="1617587"/>
          </a:xfrm>
          <a:prstGeom prst="rect">
            <a:avLst/>
          </a:prstGeom>
        </p:spPr>
        <p:txBody>
          <a:bodyPr lIns="68580" tIns="34290" rIns="68580" bIns="3429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1450" indent="-171450" algn="l" defTabSz="685800" rtl="0">
              <a:spcBef>
                <a:spcPts val="750"/>
              </a:spcBef>
              <a:buClrTx/>
            </a:pPr>
            <a:r>
              <a:rPr lang="es" sz="1650" b="0" i="0" u="none" baseline="0">
                <a:solidFill>
                  <a:prstClr val="black">
                    <a:lumMod val="75000"/>
                    <a:lumOff val="25000"/>
                  </a:prstClr>
                </a:solidFill>
                <a:latin typeface="Calibri" panose="020F0502020204030204"/>
                <a:ea typeface="Calibri" panose="020F0502020204030204"/>
                <a:cs typeface="Calibri" panose="020F0502020204030204"/>
              </a:rPr>
              <a:t>El equipo de Loma Linda cubre la región </a:t>
            </a:r>
            <a:r>
              <a:rPr lang="es" sz="1650" b="0" i="1" u="none" baseline="0">
                <a:solidFill>
                  <a:prstClr val="black">
                    <a:lumMod val="75000"/>
                    <a:lumOff val="25000"/>
                  </a:prstClr>
                </a:solidFill>
                <a:latin typeface="Calibri" panose="020F0502020204030204"/>
                <a:ea typeface="Calibri" panose="020F0502020204030204"/>
                <a:cs typeface="Calibri" panose="020F0502020204030204"/>
              </a:rPr>
              <a:t>geográfica más grande</a:t>
            </a:r>
            <a:r>
              <a:rPr lang="es" sz="1650" b="0" i="0" u="none" baseline="0">
                <a:solidFill>
                  <a:prstClr val="black">
                    <a:lumMod val="75000"/>
                    <a:lumOff val="25000"/>
                  </a:prstClr>
                </a:solidFill>
                <a:latin typeface="Calibri" panose="020F0502020204030204"/>
                <a:ea typeface="Calibri" panose="020F0502020204030204"/>
                <a:cs typeface="Calibri" panose="020F0502020204030204"/>
              </a:rPr>
              <a:t> del condado.</a:t>
            </a:r>
          </a:p>
          <a:p>
            <a:pPr marL="171450" indent="-171450" algn="l" defTabSz="685800" rtl="0">
              <a:spcBef>
                <a:spcPts val="750"/>
              </a:spcBef>
              <a:buClrTx/>
            </a:pPr>
            <a:r>
              <a:rPr lang="es" sz="1650" b="0" i="0" u="none" baseline="0">
                <a:solidFill>
                  <a:prstClr val="black">
                    <a:lumMod val="75000"/>
                    <a:lumOff val="25000"/>
                  </a:prstClr>
                </a:solidFill>
                <a:latin typeface="Calibri" panose="020F0502020204030204"/>
                <a:ea typeface="Calibri" panose="020F0502020204030204"/>
                <a:cs typeface="Calibri" panose="020F0502020204030204"/>
              </a:rPr>
              <a:t>Más de </a:t>
            </a:r>
            <a:r>
              <a:rPr lang="es" sz="2100" b="0" i="0" u="none" baseline="0">
                <a:solidFill>
                  <a:srgbClr val="315D2B"/>
                </a:solidFill>
                <a:latin typeface="Impact"/>
                <a:ea typeface="Impact"/>
                <a:cs typeface="Impact"/>
              </a:rPr>
              <a:t>4,000 casos</a:t>
            </a:r>
            <a:r>
              <a:rPr lang="es" sz="1650" b="0" i="0" u="none" baseline="0">
                <a:solidFill>
                  <a:prstClr val="black">
                    <a:lumMod val="75000"/>
                    <a:lumOff val="25000"/>
                  </a:prstClr>
                </a:solidFill>
                <a:latin typeface="Calibri" panose="020F0502020204030204"/>
                <a:ea typeface="Calibri" panose="020F0502020204030204"/>
                <a:cs typeface="Calibri" panose="020F0502020204030204"/>
              </a:rPr>
              <a:t> al año.</a:t>
            </a:r>
            <a:endParaRPr lang="es" sz="1650">
              <a:solidFill>
                <a:prstClr val="black">
                  <a:lumMod val="75000"/>
                  <a:lumOff val="25000"/>
                </a:prstClr>
              </a:solidFill>
              <a:latin typeface="Calibri" panose="020F0502020204030204"/>
              <a:cs typeface="Calibri"/>
            </a:endParaRPr>
          </a:p>
          <a:p>
            <a:pPr marL="171450" indent="-171450" algn="l" defTabSz="685800" rtl="0">
              <a:spcBef>
                <a:spcPts val="750"/>
              </a:spcBef>
              <a:buClrTx/>
            </a:pPr>
            <a:r>
              <a:rPr lang="es" sz="1650" b="0" i="0" u="none" baseline="0">
                <a:solidFill>
                  <a:prstClr val="black">
                    <a:lumMod val="75000"/>
                    <a:lumOff val="25000"/>
                  </a:prstClr>
                </a:solidFill>
                <a:latin typeface="Calibri" panose="020F0502020204030204"/>
                <a:ea typeface="Calibri" panose="020F0502020204030204"/>
                <a:cs typeface="Calibri" panose="020F0502020204030204"/>
              </a:rPr>
              <a:t>Aproximadamente </a:t>
            </a:r>
            <a:r>
              <a:rPr lang="es" sz="2400" b="0" i="0" u="none" baseline="0">
                <a:solidFill>
                  <a:srgbClr val="315D2B"/>
                </a:solidFill>
                <a:latin typeface="Impact"/>
                <a:ea typeface="Impact"/>
                <a:cs typeface="Impact"/>
              </a:rPr>
              <a:t>25</a:t>
            </a:r>
            <a:r>
              <a:rPr lang="es" sz="1650" b="0" i="0" u="none" baseline="0">
                <a:solidFill>
                  <a:prstClr val="black">
                    <a:lumMod val="75000"/>
                    <a:lumOff val="25000"/>
                  </a:prstClr>
                </a:solidFill>
                <a:latin typeface="Calibri" panose="020F0502020204030204"/>
                <a:ea typeface="Calibri" panose="020F0502020204030204"/>
                <a:cs typeface="Calibri" panose="020F0502020204030204"/>
              </a:rPr>
              <a:t> homicidios.</a:t>
            </a:r>
            <a:endParaRPr lang="es" sz="1650">
              <a:solidFill>
                <a:prstClr val="black">
                  <a:lumMod val="75000"/>
                  <a:lumOff val="25000"/>
                </a:prstClr>
              </a:solidFill>
              <a:latin typeface="Calibri" panose="020F0502020204030204"/>
              <a:cs typeface="Calibri"/>
            </a:endParaRPr>
          </a:p>
        </p:txBody>
      </p:sp>
    </p:spTree>
    <p:extLst>
      <p:ext uri="{BB962C8B-B14F-4D97-AF65-F5344CB8AC3E}">
        <p14:creationId xmlns:p14="http://schemas.microsoft.com/office/powerpoint/2010/main" val="4175830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DA7E8D-10B7-4459-F254-0FED32CBC41A}"/>
              </a:ext>
            </a:extLst>
          </p:cNvPr>
          <p:cNvPicPr>
            <a:picLocks noChangeAspect="1"/>
          </p:cNvPicPr>
          <p:nvPr/>
        </p:nvPicPr>
        <p:blipFill rotWithShape="1">
          <a:blip r:embed="rId3" cstate="screen">
            <a:alphaModFix/>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r="-499"/>
          <a:stretch/>
        </p:blipFill>
        <p:spPr>
          <a:xfrm>
            <a:off x="-1" y="0"/>
            <a:ext cx="9214339" cy="4800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2" name="Rectangle 1">
            <a:extLst>
              <a:ext uri="{FF2B5EF4-FFF2-40B4-BE49-F238E27FC236}">
                <a16:creationId xmlns:a16="http://schemas.microsoft.com/office/drawing/2014/main" id="{68BCD61C-95FC-6549-31C7-E64F9CF682FF}"/>
              </a:ext>
            </a:extLst>
          </p:cNvPr>
          <p:cNvSpPr/>
          <p:nvPr/>
        </p:nvSpPr>
        <p:spPr>
          <a:xfrm>
            <a:off x="367319" y="732058"/>
            <a:ext cx="8305194" cy="1246495"/>
          </a:xfrm>
          <a:prstGeom prst="rect">
            <a:avLst/>
          </a:prstGeom>
        </p:spPr>
        <p:txBody>
          <a:bodyPr wrap="square">
            <a:spAutoFit/>
          </a:bodyPr>
          <a:lstStyle/>
          <a:p>
            <a:pPr algn="l" defTabSz="685800" rtl="0">
              <a:buClrTx/>
              <a:defRPr/>
            </a:pPr>
            <a:r>
              <a:rPr lang="es" sz="1500" b="1" i="0" u="none" kern="1200" baseline="0">
                <a:solidFill>
                  <a:prstClr val="white"/>
                </a:solidFill>
                <a:effectLst>
                  <a:outerShdw blurRad="50800" dist="38100" dir="8100000" algn="tr" rotWithShape="0">
                    <a:prstClr val="black">
                      <a:alpha val="40000"/>
                    </a:prstClr>
                  </a:outerShdw>
                </a:effectLst>
                <a:latin typeface="Calibri" panose="020F0502020204030204" pitchFamily="34" charset="0"/>
                <a:ea typeface="+mn-ea"/>
                <a:cs typeface="Calibri" panose="020F0502020204030204" pitchFamily="34" charset="0"/>
              </a:rPr>
              <a:t>El Children's Assessment Center (CAC) de San Bernardino es una asociación pública y privada entre el condado de San Bernardino y el Loma Linda University Children's Hospital, que proporciona entrevistas forenses y exámenes médicos probatorios para ayudar en la evaluación de las acusaciones de maltrato infantil. El CAC coordina los servicios en un entorno centrado en los niños, con lo que se reduce el daño a las víctimas infantiles y sus familias.</a:t>
            </a:r>
          </a:p>
        </p:txBody>
      </p:sp>
      <p:sp>
        <p:nvSpPr>
          <p:cNvPr id="4" name="Title 1">
            <a:extLst>
              <a:ext uri="{FF2B5EF4-FFF2-40B4-BE49-F238E27FC236}">
                <a16:creationId xmlns:a16="http://schemas.microsoft.com/office/drawing/2014/main" id="{EEF20326-CCC1-33FE-A8DE-C5E23B7D3897}"/>
              </a:ext>
            </a:extLst>
          </p:cNvPr>
          <p:cNvSpPr txBox="1">
            <a:spLocks/>
          </p:cNvSpPr>
          <p:nvPr/>
        </p:nvSpPr>
        <p:spPr>
          <a:xfrm>
            <a:off x="281594" y="240330"/>
            <a:ext cx="6286500" cy="4572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1435" algn="l" defTabSz="342900" rtl="0">
              <a:buClrTx/>
              <a:defRPr/>
            </a:pPr>
            <a:r>
              <a:rPr lang="es" sz="2700" b="1" i="0" u="none" baseline="0">
                <a:solidFill>
                  <a:prstClr val="white"/>
                </a:solidFill>
                <a:effectLst>
                  <a:outerShdw blurRad="50800" dist="38100" dir="8100000" algn="tr" rotWithShape="0">
                    <a:prstClr val="black">
                      <a:alpha val="40000"/>
                    </a:prstClr>
                  </a:outerShdw>
                </a:effectLst>
                <a:latin typeface="Calibri" panose="020F0502020204030204" pitchFamily="34" charset="0"/>
                <a:ea typeface="Calibri" panose="020F0502020204030204" pitchFamily="34" charset="0"/>
                <a:cs typeface="Calibri" panose="020F0502020204030204" pitchFamily="34" charset="0"/>
              </a:rPr>
              <a:t>¿Qué es el Children’s Assessment Center?</a:t>
            </a:r>
            <a:endParaRPr lang="es" sz="2700">
              <a:solidFill>
                <a:prstClr val="white"/>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6767084"/>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604E7B-42F5-63F7-1A34-DFE94E32B4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42901"/>
            <a:ext cx="9144000" cy="514350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a:extLst>
              <a:ext uri="{FF2B5EF4-FFF2-40B4-BE49-F238E27FC236}">
                <a16:creationId xmlns:a16="http://schemas.microsoft.com/office/drawing/2014/main" id="{4B968ADE-8C7F-13C1-CE10-C326D2278428}"/>
              </a:ext>
            </a:extLst>
          </p:cNvPr>
          <p:cNvSpPr txBox="1">
            <a:spLocks/>
          </p:cNvSpPr>
          <p:nvPr/>
        </p:nvSpPr>
        <p:spPr>
          <a:xfrm>
            <a:off x="650630" y="268923"/>
            <a:ext cx="4474737" cy="4047551"/>
          </a:xfrm>
          <a:prstGeom prst="rect">
            <a:avLst/>
          </a:prstGeom>
          <a:solidFill>
            <a:schemeClr val="bg1">
              <a:alpha val="80569"/>
            </a:schemeClr>
          </a:solidFill>
          <a:ln>
            <a:solidFill>
              <a:schemeClr val="dk1"/>
            </a:solidFill>
          </a:ln>
        </p:spPr>
        <p:txBody>
          <a:bodyPr lIns="137160" tIns="137160" rIns="137160" bIns="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1435" algn="l" defTabSz="342900" rtl="0">
              <a:buClrTx/>
              <a:defRPr/>
            </a:pPr>
            <a:r>
              <a:rPr lang="es" sz="2700" b="1" i="0" u="none" baseline="0" dirty="0">
                <a:solidFill>
                  <a:prstClr val="black">
                    <a:lumMod val="65000"/>
                    <a:lumOff val="35000"/>
                  </a:prstClr>
                </a:solidFill>
                <a:latin typeface="Calibri"/>
                <a:ea typeface="Calibri"/>
                <a:cs typeface="Calibri"/>
              </a:rPr>
              <a:t>Servicios</a:t>
            </a:r>
          </a:p>
          <a:p>
            <a:pPr marL="51435" algn="l" defTabSz="342900" rtl="0">
              <a:buClrTx/>
              <a:defRPr/>
            </a:pPr>
            <a:endParaRPr lang="es" sz="2100" b="1" dirty="0">
              <a:solidFill>
                <a:prstClr val="black">
                  <a:lumMod val="65000"/>
                  <a:lumOff val="35000"/>
                </a:prstClr>
              </a:solidFill>
              <a:latin typeface="Calibri" panose="020F0502020204030204" pitchFamily="34" charset="0"/>
              <a:cs typeface="Calibri" panose="020F0502020204030204" pitchFamily="34" charset="0"/>
            </a:endParaRPr>
          </a:p>
          <a:p>
            <a:pPr marL="51435" algn="l" defTabSz="342900" rtl="0">
              <a:buClrTx/>
              <a:defRPr/>
            </a:pPr>
            <a:r>
              <a:rPr lang="es" sz="2100" b="1" i="0" u="none" baseline="0" dirty="0">
                <a:solidFill>
                  <a:prstClr val="black">
                    <a:lumMod val="65000"/>
                    <a:lumOff val="35000"/>
                  </a:prstClr>
                </a:solidFill>
                <a:latin typeface="Calibri"/>
                <a:ea typeface="Calibri"/>
                <a:cs typeface="Calibri"/>
              </a:rPr>
              <a:t>El CAC ofrece servicios multidisciplinarios para presuntas víctimas de maltrato infantil, que incluyen:</a:t>
            </a:r>
          </a:p>
          <a:p>
            <a:pPr marL="51435" algn="l" defTabSz="342900" rtl="0">
              <a:buClrTx/>
              <a:defRPr/>
            </a:pPr>
            <a:endParaRPr lang="es" sz="2700" b="1" dirty="0">
              <a:solidFill>
                <a:prstClr val="black">
                  <a:lumMod val="65000"/>
                  <a:lumOff val="35000"/>
                </a:prstClr>
              </a:solidFill>
              <a:latin typeface="Calibri" panose="020F0502020204030204" pitchFamily="34" charset="0"/>
              <a:cs typeface="Calibri" panose="020F0502020204030204" pitchFamily="34" charset="0"/>
            </a:endParaRPr>
          </a:p>
          <a:p>
            <a:pPr marL="123349" indent="-123349" algn="l" defTabSz="342900" rtl="0">
              <a:spcAft>
                <a:spcPts val="450"/>
              </a:spcAft>
              <a:buClrTx/>
              <a:buFont typeface="Arial" panose="020B0604020202020204" pitchFamily="34" charset="0"/>
              <a:buChar char="•"/>
              <a:defRPr/>
            </a:pPr>
            <a:r>
              <a:rPr lang="es" sz="1650" b="1" i="0" u="none" baseline="0" dirty="0">
                <a:solidFill>
                  <a:prstClr val="black">
                    <a:lumMod val="65000"/>
                    <a:lumOff val="35000"/>
                  </a:prstClr>
                </a:solidFill>
                <a:latin typeface="Calibri"/>
                <a:ea typeface="Calibri"/>
                <a:cs typeface="Calibri"/>
              </a:rPr>
              <a:t> Entrevistas forenses.</a:t>
            </a:r>
          </a:p>
          <a:p>
            <a:pPr marL="123349" indent="-123349" algn="l" defTabSz="342900" rtl="0">
              <a:spcAft>
                <a:spcPts val="450"/>
              </a:spcAft>
              <a:buClrTx/>
              <a:buFont typeface="Arial" panose="020B0604020202020204" pitchFamily="34" charset="0"/>
              <a:buChar char="•"/>
              <a:defRPr/>
            </a:pPr>
            <a:r>
              <a:rPr lang="es" sz="1650" b="1" i="0" u="none" baseline="0" dirty="0">
                <a:solidFill>
                  <a:prstClr val="black">
                    <a:lumMod val="65000"/>
                    <a:lumOff val="35000"/>
                  </a:prstClr>
                </a:solidFill>
                <a:latin typeface="Calibri"/>
                <a:ea typeface="Calibri"/>
                <a:cs typeface="Calibri"/>
              </a:rPr>
              <a:t> Exámenes médicos forenses ambulatorios.</a:t>
            </a:r>
          </a:p>
          <a:p>
            <a:pPr marL="123349" indent="-123349" algn="l" defTabSz="342900" rtl="0">
              <a:spcAft>
                <a:spcPts val="450"/>
              </a:spcAft>
              <a:buClrTx/>
              <a:buFont typeface="Arial" panose="020B0604020202020204" pitchFamily="34" charset="0"/>
              <a:buChar char="•"/>
              <a:defRPr/>
            </a:pPr>
            <a:r>
              <a:rPr lang="es" sz="1650" b="1" i="0" u="none" baseline="0" dirty="0">
                <a:solidFill>
                  <a:prstClr val="black">
                    <a:lumMod val="65000"/>
                    <a:lumOff val="35000"/>
                  </a:prstClr>
                </a:solidFill>
                <a:latin typeface="Calibri"/>
                <a:ea typeface="Calibri"/>
                <a:cs typeface="Calibri"/>
              </a:rPr>
              <a:t> Seguimiento de casos de pacientes hospitalizados.</a:t>
            </a:r>
          </a:p>
          <a:p>
            <a:pPr marL="123349" indent="-123349" algn="l" defTabSz="342900" rtl="0">
              <a:spcAft>
                <a:spcPts val="450"/>
              </a:spcAft>
              <a:buClrTx/>
              <a:buFont typeface="Arial" panose="020B0604020202020204" pitchFamily="34" charset="0"/>
              <a:buChar char="•"/>
              <a:defRPr/>
            </a:pPr>
            <a:r>
              <a:rPr lang="es" sz="1650" b="1" i="0" u="none" baseline="0" dirty="0">
                <a:solidFill>
                  <a:prstClr val="black">
                    <a:lumMod val="65000"/>
                    <a:lumOff val="35000"/>
                  </a:prstClr>
                </a:solidFill>
                <a:latin typeface="Calibri"/>
                <a:ea typeface="Calibri"/>
                <a:cs typeface="Calibri"/>
              </a:rPr>
              <a:t> Defensa de las víctimas. </a:t>
            </a:r>
            <a:endParaRPr lang="es" sz="1650" b="1" dirty="0">
              <a:solidFill>
                <a:prstClr val="black">
                  <a:lumMod val="65000"/>
                  <a:lumOff val="35000"/>
                </a:prstClr>
              </a:solidFill>
              <a:latin typeface="Calibri" panose="020F0502020204030204" pitchFamily="34" charset="0"/>
              <a:cs typeface="Calibri" panose="020F0502020204030204" pitchFamily="34" charset="0"/>
            </a:endParaRPr>
          </a:p>
          <a:p>
            <a:pPr marL="123349" indent="-123349" algn="l" defTabSz="342900" rtl="0">
              <a:spcAft>
                <a:spcPts val="450"/>
              </a:spcAft>
              <a:buClrTx/>
              <a:buFont typeface="Arial" panose="020B0604020202020204" pitchFamily="34" charset="0"/>
              <a:buChar char="•"/>
              <a:defRPr/>
            </a:pPr>
            <a:r>
              <a:rPr lang="es" sz="1650" b="1" i="0" u="none" baseline="0" dirty="0">
                <a:solidFill>
                  <a:prstClr val="black">
                    <a:lumMod val="65000"/>
                    <a:lumOff val="35000"/>
                  </a:prstClr>
                </a:solidFill>
                <a:latin typeface="Calibri"/>
                <a:ea typeface="Calibri"/>
                <a:cs typeface="Calibri"/>
              </a:rPr>
              <a:t> Evaluaciones y derivaciones de salud mental.</a:t>
            </a:r>
          </a:p>
        </p:txBody>
      </p:sp>
    </p:spTree>
    <p:extLst>
      <p:ext uri="{BB962C8B-B14F-4D97-AF65-F5344CB8AC3E}">
        <p14:creationId xmlns:p14="http://schemas.microsoft.com/office/powerpoint/2010/main" val="1730065852"/>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22AEE9-FF44-5EA9-DEA6-EE22C7FF67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60797"/>
            <a:ext cx="9144000" cy="525260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a:extLst>
              <a:ext uri="{FF2B5EF4-FFF2-40B4-BE49-F238E27FC236}">
                <a16:creationId xmlns:a16="http://schemas.microsoft.com/office/drawing/2014/main" id="{DE68D462-DD95-B34A-96DE-B019C5854080}"/>
              </a:ext>
            </a:extLst>
          </p:cNvPr>
          <p:cNvSpPr txBox="1">
            <a:spLocks/>
          </p:cNvSpPr>
          <p:nvPr/>
        </p:nvSpPr>
        <p:spPr>
          <a:xfrm>
            <a:off x="766282" y="168701"/>
            <a:ext cx="4041938" cy="4305327"/>
          </a:xfrm>
          <a:prstGeom prst="rect">
            <a:avLst/>
          </a:prstGeom>
          <a:solidFill>
            <a:schemeClr val="bg1">
              <a:alpha val="83214"/>
            </a:schemeClr>
          </a:solidFill>
          <a:ln>
            <a:solidFill>
              <a:schemeClr val="tx1"/>
            </a:solidFill>
          </a:ln>
        </p:spPr>
        <p:txBody>
          <a:bodyPr lIns="137160" tIns="68580" rIns="137160" bIns="6858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1435" algn="l" defTabSz="342900" rtl="0">
              <a:buClrTx/>
              <a:defRPr/>
            </a:pPr>
            <a:r>
              <a:rPr lang="es" sz="2700" b="1" i="0" u="none" baseline="0" dirty="0">
                <a:solidFill>
                  <a:prstClr val="black">
                    <a:lumMod val="65000"/>
                    <a:lumOff val="35000"/>
                  </a:prstClr>
                </a:solidFill>
                <a:latin typeface="Calibri"/>
                <a:ea typeface="Calibri"/>
                <a:cs typeface="Calibri"/>
              </a:rPr>
              <a:t>Asociaciones</a:t>
            </a:r>
          </a:p>
          <a:p>
            <a:pPr marL="51435" algn="l" defTabSz="342900" rtl="0">
              <a:buClrTx/>
              <a:defRPr/>
            </a:pPr>
            <a:endParaRPr lang="es" sz="1350" b="1" dirty="0">
              <a:solidFill>
                <a:prstClr val="black">
                  <a:lumMod val="65000"/>
                  <a:lumOff val="35000"/>
                </a:prstClr>
              </a:solidFill>
              <a:latin typeface="Calibri" panose="020F0502020204030204" pitchFamily="34" charset="0"/>
              <a:cs typeface="Calibri" panose="020F0502020204030204" pitchFamily="34" charset="0"/>
            </a:endParaRPr>
          </a:p>
          <a:p>
            <a:pPr marL="285750" indent="-285750" algn="l" defTabSz="342900" rtl="0">
              <a:spcBef>
                <a:spcPts val="0"/>
              </a:spcBef>
              <a:buClrTx/>
              <a:buFont typeface="Wingdings" panose="05000000000000000000" pitchFamily="2" charset="2"/>
              <a:buChar char="§"/>
              <a:defRPr/>
            </a:pPr>
            <a:r>
              <a:rPr lang="es" sz="1650" b="1" i="0" u="none" baseline="0" dirty="0">
                <a:solidFill>
                  <a:prstClr val="black">
                    <a:lumMod val="65000"/>
                    <a:lumOff val="35000"/>
                  </a:prstClr>
                </a:solidFill>
                <a:latin typeface="Calibri"/>
                <a:ea typeface="Calibri"/>
                <a:cs typeface="Calibri"/>
              </a:rPr>
              <a:t>Loma Linda University Children’s Hospital</a:t>
            </a:r>
            <a:endParaRPr lang="es" sz="1650" b="1" dirty="0">
              <a:solidFill>
                <a:prstClr val="black">
                  <a:lumMod val="65000"/>
                  <a:lumOff val="35000"/>
                </a:prstClr>
              </a:solidFill>
              <a:latin typeface="Calibri" panose="020F0502020204030204" pitchFamily="34" charset="0"/>
              <a:cs typeface="Calibri" panose="020F0502020204030204" pitchFamily="34" charset="0"/>
            </a:endParaRPr>
          </a:p>
          <a:p>
            <a:pPr marL="285750" indent="-285750" algn="l" defTabSz="342900" rtl="0">
              <a:spcBef>
                <a:spcPts val="0"/>
              </a:spcBef>
              <a:buClrTx/>
              <a:buFont typeface="Wingdings" panose="05000000000000000000" pitchFamily="2" charset="2"/>
              <a:buChar char="§"/>
              <a:defRPr/>
            </a:pPr>
            <a:r>
              <a:rPr lang="es" sz="1650" b="1" i="0" u="none" baseline="0" dirty="0">
                <a:solidFill>
                  <a:prstClr val="black">
                    <a:lumMod val="65000"/>
                    <a:lumOff val="35000"/>
                  </a:prstClr>
                </a:solidFill>
                <a:latin typeface="Calibri"/>
                <a:ea typeface="Calibri"/>
                <a:cs typeface="Calibri"/>
              </a:rPr>
              <a:t>Condado de San Bernardino</a:t>
            </a:r>
          </a:p>
          <a:p>
            <a:pPr marL="557213" lvl="1" indent="-214313" algn="l" defTabSz="685800" rtl="0">
              <a:lnSpc>
                <a:spcPct val="150000"/>
              </a:lnSpc>
              <a:buClrTx/>
              <a:buFont typeface="Courier New" panose="02070309020205020404" pitchFamily="49" charset="0"/>
              <a:buChar char="o"/>
              <a:defRPr/>
            </a:pPr>
            <a:r>
              <a:rPr lang="es" sz="1650" b="0" i="1" u="none" kern="1200" baseline="0" dirty="0">
                <a:solidFill>
                  <a:prstClr val="black">
                    <a:lumMod val="65000"/>
                    <a:lumOff val="35000"/>
                  </a:prstClr>
                </a:solidFill>
                <a:latin typeface="Calibri"/>
                <a:ea typeface="+mn-ea"/>
                <a:cs typeface="Calibri"/>
              </a:rPr>
              <a:t>Departamento de Salud Conductual (Department of Behavioral Health)</a:t>
            </a:r>
          </a:p>
          <a:p>
            <a:pPr marL="557213" lvl="1" indent="-214313" algn="l" defTabSz="685800" rtl="0">
              <a:lnSpc>
                <a:spcPct val="150000"/>
              </a:lnSpc>
              <a:buClrTx/>
              <a:buFont typeface="Courier New" panose="02070309020205020404" pitchFamily="49" charset="0"/>
              <a:buChar char="o"/>
              <a:defRPr/>
            </a:pPr>
            <a:r>
              <a:rPr lang="es" sz="1650" b="0" i="1" u="none" kern="1200" baseline="0" dirty="0">
                <a:solidFill>
                  <a:prstClr val="black">
                    <a:lumMod val="65000"/>
                    <a:lumOff val="35000"/>
                  </a:prstClr>
                </a:solidFill>
                <a:latin typeface="Calibri"/>
                <a:ea typeface="+mn-ea"/>
                <a:cs typeface="Calibri"/>
              </a:rPr>
              <a:t>Servicios para Niños y Familias (Children &amp; Family Services)</a:t>
            </a:r>
          </a:p>
          <a:p>
            <a:pPr marL="557213" lvl="1" indent="-214313" algn="l" defTabSz="685800" rtl="0">
              <a:lnSpc>
                <a:spcPct val="150000"/>
              </a:lnSpc>
              <a:buClrTx/>
              <a:buFont typeface="Courier New" panose="02070309020205020404" pitchFamily="49" charset="0"/>
              <a:buChar char="o"/>
              <a:defRPr/>
            </a:pPr>
            <a:r>
              <a:rPr lang="es" sz="1650" b="0" i="1" u="none" kern="1200" baseline="0" dirty="0">
                <a:solidFill>
                  <a:prstClr val="black">
                    <a:lumMod val="65000"/>
                    <a:lumOff val="35000"/>
                  </a:prstClr>
                </a:solidFill>
                <a:latin typeface="Calibri"/>
                <a:ea typeface="+mn-ea"/>
                <a:cs typeface="Calibri"/>
              </a:rPr>
              <a:t>Fiscalía del Distrito (District Attorney’s Office)</a:t>
            </a:r>
          </a:p>
          <a:p>
            <a:pPr marL="557213" lvl="1" indent="-214313" algn="l" defTabSz="685800" rtl="0">
              <a:lnSpc>
                <a:spcPct val="150000"/>
              </a:lnSpc>
              <a:buClrTx/>
              <a:buFont typeface="Courier New" panose="02070309020205020404" pitchFamily="49" charset="0"/>
              <a:buChar char="o"/>
              <a:defRPr/>
            </a:pPr>
            <a:r>
              <a:rPr lang="es" sz="1650" b="0" i="1" u="none" kern="1200" baseline="0" dirty="0">
                <a:solidFill>
                  <a:prstClr val="black">
                    <a:lumMod val="65000"/>
                    <a:lumOff val="35000"/>
                  </a:prstClr>
                </a:solidFill>
                <a:latin typeface="Calibri"/>
                <a:ea typeface="+mn-ea"/>
                <a:cs typeface="Calibri"/>
              </a:rPr>
              <a:t>Departamento del Sheriff (Sheriff’s Department)</a:t>
            </a:r>
          </a:p>
          <a:p>
            <a:pPr marL="557213" lvl="1" indent="-214313" algn="l" defTabSz="685800" rtl="0">
              <a:lnSpc>
                <a:spcPct val="150000"/>
              </a:lnSpc>
              <a:buClrTx/>
              <a:buFont typeface="Courier New" panose="02070309020205020404" pitchFamily="49" charset="0"/>
              <a:buChar char="o"/>
              <a:defRPr/>
            </a:pPr>
            <a:r>
              <a:rPr lang="es" sz="1650" b="0" i="1" u="none" kern="1200" baseline="0" dirty="0">
                <a:solidFill>
                  <a:prstClr val="black">
                    <a:lumMod val="65000"/>
                    <a:lumOff val="35000"/>
                  </a:prstClr>
                </a:solidFill>
                <a:latin typeface="Calibri"/>
                <a:ea typeface="+mn-ea"/>
                <a:cs typeface="Calibri"/>
              </a:rPr>
              <a:t>Children’s Network</a:t>
            </a:r>
          </a:p>
          <a:p>
            <a:pPr marL="557213" lvl="1" indent="-214313" algn="l" defTabSz="685800" rtl="0">
              <a:lnSpc>
                <a:spcPct val="150000"/>
              </a:lnSpc>
              <a:buClrTx/>
              <a:buFont typeface="Courier New" panose="02070309020205020404" pitchFamily="49" charset="0"/>
              <a:buChar char="o"/>
              <a:defRPr/>
            </a:pPr>
            <a:r>
              <a:rPr lang="es" sz="1650" b="0" i="1" u="none" kern="1200" baseline="0" dirty="0">
                <a:solidFill>
                  <a:prstClr val="black">
                    <a:lumMod val="65000"/>
                    <a:lumOff val="35000"/>
                  </a:prstClr>
                </a:solidFill>
                <a:latin typeface="Calibri"/>
                <a:ea typeface="+mn-ea"/>
                <a:cs typeface="Calibri"/>
              </a:rPr>
              <a:t>First 5</a:t>
            </a:r>
            <a:endParaRPr lang="es" sz="1650" b="1" i="1" kern="1200" dirty="0">
              <a:solidFill>
                <a:prstClr val="black">
                  <a:lumMod val="65000"/>
                  <a:lumOff val="35000"/>
                </a:prstClr>
              </a:solidFill>
              <a:latin typeface="Calibri" panose="020F0502020204030204" pitchFamily="34" charset="0"/>
              <a:ea typeface="+mn-ea"/>
              <a:cs typeface="Calibri" panose="020F0502020204030204" pitchFamily="34" charset="0"/>
            </a:endParaRPr>
          </a:p>
          <a:p>
            <a:pPr marL="342900" indent="-342900" algn="l" defTabSz="342900" rtl="0">
              <a:spcBef>
                <a:spcPts val="0"/>
              </a:spcBef>
              <a:buClrTx/>
              <a:buFont typeface="Wingdings" panose="05000000000000000000" pitchFamily="2" charset="2"/>
              <a:buChar char="§"/>
              <a:defRPr/>
            </a:pPr>
            <a:r>
              <a:rPr lang="es" sz="1650" b="1" i="0" u="none" baseline="0" dirty="0">
                <a:solidFill>
                  <a:prstClr val="black">
                    <a:lumMod val="65000"/>
                    <a:lumOff val="35000"/>
                  </a:prstClr>
                </a:solidFill>
                <a:latin typeface="Calibri"/>
                <a:ea typeface="Calibri"/>
                <a:cs typeface="Calibri"/>
              </a:rPr>
              <a:t>Children’s Fund</a:t>
            </a:r>
            <a:endParaRPr lang="es" sz="1650" b="1" dirty="0">
              <a:solidFill>
                <a:prstClr val="black">
                  <a:lumMod val="65000"/>
                  <a:lumOff val="35000"/>
                </a:prstClr>
              </a:solidFill>
              <a:latin typeface="Calibri" panose="020F0502020204030204" pitchFamily="34" charset="0"/>
              <a:cs typeface="Calibri" panose="020F0502020204030204" pitchFamily="34" charset="0"/>
            </a:endParaRPr>
          </a:p>
          <a:p>
            <a:pPr marL="342900" indent="-342900" algn="l" defTabSz="342900" rtl="0">
              <a:spcBef>
                <a:spcPts val="0"/>
              </a:spcBef>
              <a:buClrTx/>
              <a:buFont typeface="Wingdings" panose="05000000000000000000" pitchFamily="2" charset="2"/>
              <a:buChar char="§"/>
              <a:defRPr/>
            </a:pPr>
            <a:r>
              <a:rPr lang="es" sz="1650" b="1" i="0" u="none" baseline="0" dirty="0">
                <a:solidFill>
                  <a:prstClr val="black">
                    <a:lumMod val="65000"/>
                    <a:lumOff val="35000"/>
                  </a:prstClr>
                </a:solidFill>
                <a:latin typeface="Calibri"/>
                <a:ea typeface="Calibri"/>
                <a:cs typeface="Calibri"/>
              </a:rPr>
              <a:t>Departamentos de policía locales</a:t>
            </a:r>
          </a:p>
          <a:p>
            <a:pPr algn="l" defTabSz="342900" rtl="0">
              <a:buClrTx/>
              <a:defRPr/>
            </a:pPr>
            <a:endParaRPr lang="es" sz="1500" b="1" dirty="0">
              <a:solidFill>
                <a:prstClr val="black">
                  <a:lumMod val="65000"/>
                  <a:lumOff val="35000"/>
                </a:prstClr>
              </a:solidFill>
              <a:latin typeface="Calibri" panose="020F0502020204030204" pitchFamily="34" charset="0"/>
              <a:cs typeface="Calibri" panose="020F0502020204030204" pitchFamily="34" charset="0"/>
            </a:endParaRPr>
          </a:p>
          <a:p>
            <a:pPr marL="274320" lvl="1" algn="l" defTabSz="685800" rtl="0">
              <a:buClrTx/>
              <a:defRPr/>
            </a:pPr>
            <a:endParaRPr lang="es" sz="1500" b="1" kern="1200" dirty="0">
              <a:solidFill>
                <a:prstClr val="black">
                  <a:lumMod val="65000"/>
                  <a:lumOff val="35000"/>
                </a:prstClr>
              </a:solidFill>
              <a:latin typeface="Calibri" panose="020F0502020204030204" pitchFamily="34" charset="0"/>
              <a:ea typeface="+mn-ea"/>
              <a:cs typeface="Calibri" panose="020F0502020204030204" pitchFamily="34" charset="0"/>
            </a:endParaRPr>
          </a:p>
          <a:p>
            <a:pPr marL="51435" algn="l" defTabSz="342900" rtl="0">
              <a:buClrTx/>
              <a:defRPr/>
            </a:pPr>
            <a:endParaRPr lang="es" sz="2700" dirty="0">
              <a:solidFill>
                <a:prstClr val="black">
                  <a:lumMod val="65000"/>
                  <a:lumOff val="35000"/>
                </a:prst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474552"/>
      </p:ext>
    </p:extLst>
  </p:cSld>
  <p:clrMapOvr>
    <a:masterClrMapping/>
  </p:clrMapOvr>
  <p:transition spd="slow">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9FF16-731A-4557-93FD-4A2A05CEBB18}"/>
              </a:ext>
            </a:extLst>
          </p:cNvPr>
          <p:cNvSpPr>
            <a:spLocks noGrp="1"/>
          </p:cNvSpPr>
          <p:nvPr>
            <p:ph type="title"/>
          </p:nvPr>
        </p:nvSpPr>
        <p:spPr/>
        <p:txBody>
          <a:bodyPr/>
          <a:lstStyle/>
          <a:p>
            <a:pPr algn="ctr" rtl="0"/>
            <a:r>
              <a:rPr lang="es" b="0" i="0" u="none" baseline="0">
                <a:latin typeface="Calibri"/>
                <a:cs typeface="Arial"/>
              </a:rPr>
              <a:t>Experiencias adversas en la infancia</a:t>
            </a:r>
            <a:endParaRPr lang="es"/>
          </a:p>
        </p:txBody>
      </p:sp>
      <p:sp>
        <p:nvSpPr>
          <p:cNvPr id="5" name="TextBox 4">
            <a:extLst>
              <a:ext uri="{FF2B5EF4-FFF2-40B4-BE49-F238E27FC236}">
                <a16:creationId xmlns:a16="http://schemas.microsoft.com/office/drawing/2014/main" id="{5FCEBF24-DFDA-47F4-A389-2C35930DEA51}"/>
              </a:ext>
            </a:extLst>
          </p:cNvPr>
          <p:cNvSpPr txBox="1"/>
          <p:nvPr/>
        </p:nvSpPr>
        <p:spPr>
          <a:xfrm>
            <a:off x="2584939" y="1863969"/>
            <a:ext cx="184731" cy="300082"/>
          </a:xfrm>
          <a:prstGeom prst="rect">
            <a:avLst/>
          </a:prstGeom>
          <a:noFill/>
        </p:spPr>
        <p:txBody>
          <a:bodyPr wrap="none" rtlCol="0">
            <a:spAutoFit/>
          </a:bodyPr>
          <a:lstStyle/>
          <a:p>
            <a:pPr algn="l" defTabSz="685800" rtl="0">
              <a:buClrTx/>
            </a:pPr>
            <a:endParaRPr lang="es" sz="1350" kern="1200">
              <a:solidFill>
                <a:prstClr val="black"/>
              </a:solidFill>
              <a:latin typeface="Calibri" panose="020F0502020204030204"/>
              <a:ea typeface="+mn-ea"/>
              <a:cs typeface="+mn-cs"/>
            </a:endParaRPr>
          </a:p>
        </p:txBody>
      </p:sp>
      <p:pic>
        <p:nvPicPr>
          <p:cNvPr id="7172" name="Picture 4" descr="ACE Pyramid represents the conceptual framework for the ACE Study">
            <a:extLst>
              <a:ext uri="{FF2B5EF4-FFF2-40B4-BE49-F238E27FC236}">
                <a16:creationId xmlns:a16="http://schemas.microsoft.com/office/drawing/2014/main" id="{49EDE31A-63BC-4593-B8AC-56C0B168093A}"/>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4319082" y="1278130"/>
            <a:ext cx="4242995" cy="32174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F7A5638-8558-4D6F-9129-DEB5672B05D5}"/>
              </a:ext>
            </a:extLst>
          </p:cNvPr>
          <p:cNvSpPr txBox="1"/>
          <p:nvPr/>
        </p:nvSpPr>
        <p:spPr>
          <a:xfrm>
            <a:off x="448808" y="1364395"/>
            <a:ext cx="4123192" cy="3299045"/>
          </a:xfrm>
          <a:prstGeom prst="rect">
            <a:avLst/>
          </a:prstGeom>
          <a:noFill/>
        </p:spPr>
        <p:txBody>
          <a:bodyPr wrap="square" lIns="68580" tIns="34290" rIns="68580" bIns="34290" rtlCol="0" anchor="t">
            <a:normAutofit/>
          </a:bodyPr>
          <a:lstStyle/>
          <a:p>
            <a:pPr algn="l" defTabSz="685800" rtl="0">
              <a:buClrTx/>
            </a:pPr>
            <a:r>
              <a:rPr lang="es" sz="1800" b="0" i="0" u="none" kern="1200" baseline="0" dirty="0">
                <a:solidFill>
                  <a:prstClr val="black"/>
                </a:solidFill>
                <a:latin typeface="Calibri"/>
                <a:ea typeface="+mn-ea"/>
              </a:rPr>
              <a:t>Maltrato físico.</a:t>
            </a:r>
          </a:p>
          <a:p>
            <a:pPr algn="l" defTabSz="685800" rtl="0">
              <a:buClrTx/>
            </a:pPr>
            <a:r>
              <a:rPr lang="es" sz="1800" b="0" i="0" u="none" kern="1200" baseline="0" dirty="0">
                <a:solidFill>
                  <a:prstClr val="black"/>
                </a:solidFill>
                <a:latin typeface="Calibri"/>
                <a:ea typeface="+mn-ea"/>
              </a:rPr>
              <a:t>Abuso sexual.</a:t>
            </a:r>
          </a:p>
          <a:p>
            <a:pPr algn="l" defTabSz="685800" rtl="0">
              <a:buClrTx/>
            </a:pPr>
            <a:r>
              <a:rPr lang="es" sz="1800" b="0" i="0" u="none" kern="1200" baseline="0" dirty="0">
                <a:solidFill>
                  <a:prstClr val="black"/>
                </a:solidFill>
                <a:latin typeface="Calibri"/>
                <a:ea typeface="+mn-ea"/>
              </a:rPr>
              <a:t>Maltrato emocional. </a:t>
            </a:r>
          </a:p>
          <a:p>
            <a:pPr algn="l" defTabSz="685800" rtl="0">
              <a:buClrTx/>
            </a:pPr>
            <a:r>
              <a:rPr lang="es" sz="1800" b="0" i="0" u="none" kern="1200" baseline="0" dirty="0">
                <a:solidFill>
                  <a:prstClr val="black"/>
                </a:solidFill>
                <a:latin typeface="Calibri"/>
                <a:ea typeface="+mn-ea"/>
              </a:rPr>
              <a:t>Negligencia emocional.</a:t>
            </a:r>
          </a:p>
          <a:p>
            <a:pPr algn="l" defTabSz="685800" rtl="0">
              <a:buClrTx/>
            </a:pPr>
            <a:r>
              <a:rPr lang="es" sz="1800" b="0" i="0" u="none" kern="1200" baseline="0" dirty="0">
                <a:solidFill>
                  <a:prstClr val="black"/>
                </a:solidFill>
                <a:latin typeface="Calibri"/>
                <a:ea typeface="+mn-ea"/>
              </a:rPr>
              <a:t>Negligencia física.</a:t>
            </a:r>
          </a:p>
          <a:p>
            <a:pPr algn="l" defTabSz="685800" rtl="0">
              <a:buClrTx/>
            </a:pPr>
            <a:r>
              <a:rPr lang="es" sz="1800" b="0" i="0" u="none" kern="1200" baseline="0" dirty="0">
                <a:solidFill>
                  <a:prstClr val="black"/>
                </a:solidFill>
                <a:latin typeface="Calibri"/>
                <a:ea typeface="+mn-ea"/>
              </a:rPr>
              <a:t>Separación o divorcio de los padres.</a:t>
            </a:r>
          </a:p>
          <a:p>
            <a:pPr algn="l" defTabSz="685800" rtl="0">
              <a:buClrTx/>
            </a:pPr>
            <a:r>
              <a:rPr lang="es" sz="1800" b="0" i="0" u="none" kern="1200" baseline="0" dirty="0">
                <a:solidFill>
                  <a:prstClr val="black"/>
                </a:solidFill>
                <a:latin typeface="Calibri"/>
                <a:ea typeface="+mn-ea"/>
              </a:rPr>
              <a:t>Exposición a la violencia en el hogar.</a:t>
            </a:r>
          </a:p>
          <a:p>
            <a:pPr algn="l" defTabSz="685800" rtl="0">
              <a:buClrTx/>
            </a:pPr>
            <a:r>
              <a:rPr lang="es" sz="1800" b="0" i="0" u="none" kern="1200" baseline="0" dirty="0">
                <a:solidFill>
                  <a:prstClr val="black"/>
                </a:solidFill>
                <a:latin typeface="Calibri"/>
                <a:ea typeface="+mn-ea"/>
              </a:rPr>
              <a:t>Cuidador con un consumo indebido de sustancias.</a:t>
            </a:r>
          </a:p>
          <a:p>
            <a:pPr algn="l" defTabSz="685800" rtl="0">
              <a:buClrTx/>
            </a:pPr>
            <a:r>
              <a:rPr lang="es" sz="1800" b="0" i="0" u="none" kern="1200" baseline="0" dirty="0">
                <a:solidFill>
                  <a:prstClr val="black"/>
                </a:solidFill>
                <a:latin typeface="Calibri"/>
                <a:ea typeface="+mn-ea"/>
              </a:rPr>
              <a:t>Cuidador con problemas de salud mental.</a:t>
            </a:r>
          </a:p>
          <a:p>
            <a:pPr algn="l" defTabSz="685800" rtl="0">
              <a:buClrTx/>
            </a:pPr>
            <a:r>
              <a:rPr lang="es" sz="1800" b="0" i="0" u="none" kern="1200" baseline="0" dirty="0">
                <a:solidFill>
                  <a:prstClr val="black"/>
                </a:solidFill>
                <a:latin typeface="Calibri"/>
                <a:ea typeface="+mn-ea"/>
              </a:rPr>
              <a:t>Cuidador encarcelado.</a:t>
            </a:r>
          </a:p>
          <a:p>
            <a:pPr algn="l" defTabSz="685800" rtl="0">
              <a:buClrTx/>
            </a:pPr>
            <a:endParaRPr lang="es" sz="135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601522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buClrTx/>
              <a:defRPr/>
            </a:pPr>
            <a:endParaRPr lang="es" sz="1350" kern="1200">
              <a:solidFill>
                <a:prstClr val="white"/>
              </a:solidFill>
              <a:latin typeface="Calibri" panose="020F0502020204030204"/>
            </a:endParaRPr>
          </a:p>
        </p:txBody>
      </p:sp>
      <p:pic>
        <p:nvPicPr>
          <p:cNvPr id="3" name="Content Placeholder 2"/>
          <p:cNvPicPr>
            <a:picLocks noGrp="1" noChangeAspect="1"/>
          </p:cNvPicPr>
          <p:nvPr>
            <p:ph sz="half" idx="4294967295"/>
          </p:nvPr>
        </p:nvPicPr>
        <p:blipFill rotWithShape="1">
          <a:blip r:embed="rId3" cstate="screen">
            <a:extLst>
              <a:ext uri="{28A0092B-C50C-407E-A947-70E740481C1C}">
                <a14:useLocalDpi xmlns:a14="http://schemas.microsoft.com/office/drawing/2010/main"/>
              </a:ext>
            </a:extLst>
          </a:blip>
          <a:srcRect/>
          <a:stretch/>
        </p:blipFill>
        <p:spPr>
          <a:xfrm>
            <a:off x="1" y="7"/>
            <a:ext cx="7252232" cy="514349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4"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buClrTx/>
              <a:defRPr/>
            </a:pPr>
            <a:endParaRPr lang="es" sz="1350" kern="1200">
              <a:solidFill>
                <a:prstClr val="white"/>
              </a:solidFill>
              <a:latin typeface="Calibri" panose="020F0502020204030204"/>
            </a:endParaRPr>
          </a:p>
        </p:txBody>
      </p:sp>
      <p:sp>
        <p:nvSpPr>
          <p:cNvPr id="6" name="Title 5"/>
          <p:cNvSpPr>
            <a:spLocks noGrp="1"/>
          </p:cNvSpPr>
          <p:nvPr>
            <p:ph type="title" idx="4294967295"/>
          </p:nvPr>
        </p:nvSpPr>
        <p:spPr>
          <a:xfrm>
            <a:off x="6326383" y="782532"/>
            <a:ext cx="2866642" cy="1424934"/>
          </a:xfrm>
        </p:spPr>
        <p:txBody>
          <a:bodyPr vert="horz" lIns="68580" tIns="34290" rIns="68580" bIns="34290" rtlCol="0" anchor="ctr">
            <a:normAutofit fontScale="90000"/>
          </a:bodyPr>
          <a:lstStyle/>
          <a:p>
            <a:pPr algn="ctr" rtl="0"/>
            <a:r>
              <a:rPr lang="es" sz="2775" b="1" i="0" u="none" baseline="0">
                <a:effectLst>
                  <a:outerShdw blurRad="165100" dist="63500" dir="5400000" algn="t" rotWithShape="0">
                    <a:schemeClr val="bg1">
                      <a:alpha val="92934"/>
                    </a:schemeClr>
                  </a:outerShdw>
                </a:effectLst>
                <a:latin typeface="Calibri"/>
                <a:ea typeface="Calibri"/>
                <a:cs typeface="Calibri"/>
              </a:rPr>
              <a:t>Resiliency Institute for Childhood Adversity (RICA)</a:t>
            </a:r>
            <a:endParaRPr lang="es"/>
          </a:p>
        </p:txBody>
      </p:sp>
      <p:sp>
        <p:nvSpPr>
          <p:cNvPr id="7" name="Content Placeholder 6"/>
          <p:cNvSpPr>
            <a:spLocks noGrp="1"/>
          </p:cNvSpPr>
          <p:nvPr>
            <p:ph sz="half" idx="4294967295"/>
          </p:nvPr>
        </p:nvSpPr>
        <p:spPr>
          <a:xfrm>
            <a:off x="6331030" y="2483524"/>
            <a:ext cx="3470491" cy="2656109"/>
          </a:xfrm>
          <a:prstGeom prst="rect">
            <a:avLst/>
          </a:prstGeom>
        </p:spPr>
        <p:txBody>
          <a:bodyPr vert="horz" lIns="68580" tIns="34290" rIns="68580" bIns="34290" rtlCol="0" anchor="t">
            <a:normAutofit/>
          </a:bodyPr>
          <a:lstStyle/>
          <a:p>
            <a:pPr marL="342900" indent="-342900" algn="l" rtl="0">
              <a:spcBef>
                <a:spcPts val="0"/>
              </a:spcBef>
              <a:spcAft>
                <a:spcPts val="450"/>
              </a:spcAft>
              <a:buFont typeface="Wingdings" panose="020B0604020202020204" pitchFamily="34" charset="0"/>
              <a:buChar char="v"/>
            </a:pPr>
            <a:r>
              <a:rPr lang="es" sz="2400" b="0" i="0" u="none" baseline="0"/>
              <a:t>Servicios</a:t>
            </a:r>
            <a:r>
              <a:rPr lang="es" sz="2400" b="0" i="0" u="none" baseline="0">
                <a:cs typeface="Calibri" panose="020F0502020204030204"/>
              </a:rPr>
              <a:t> clínicos integrados</a:t>
            </a:r>
          </a:p>
          <a:p>
            <a:pPr marL="342900" indent="-342900" algn="l" rtl="0">
              <a:spcBef>
                <a:spcPts val="0"/>
              </a:spcBef>
              <a:spcAft>
                <a:spcPts val="450"/>
              </a:spcAft>
              <a:buFont typeface="Wingdings" panose="020B0604020202020204" pitchFamily="34" charset="0"/>
              <a:buChar char="v"/>
            </a:pPr>
            <a:r>
              <a:rPr lang="es" sz="2400" b="0" i="0" u="none" baseline="0"/>
              <a:t>Educación interdisciplinaria</a:t>
            </a:r>
            <a:endParaRPr lang="es" sz="2400">
              <a:cs typeface="Calibri"/>
            </a:endParaRPr>
          </a:p>
          <a:p>
            <a:pPr marL="342900" indent="-342900" algn="l" rtl="0">
              <a:spcBef>
                <a:spcPts val="0"/>
              </a:spcBef>
              <a:spcAft>
                <a:spcPts val="450"/>
              </a:spcAft>
              <a:buFont typeface="Wingdings" panose="020B0604020202020204" pitchFamily="34" charset="0"/>
              <a:buChar char="v"/>
            </a:pPr>
            <a:r>
              <a:rPr lang="es" sz="2400" b="0" i="0" u="none" baseline="0"/>
              <a:t>Investigación</a:t>
            </a:r>
            <a:endParaRPr lang="es" sz="2400">
              <a:cs typeface="Calibri"/>
            </a:endParaRPr>
          </a:p>
        </p:txBody>
      </p:sp>
    </p:spTree>
    <p:extLst>
      <p:ext uri="{BB962C8B-B14F-4D97-AF65-F5344CB8AC3E}">
        <p14:creationId xmlns:p14="http://schemas.microsoft.com/office/powerpoint/2010/main" val="1870825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38"/>
          <p:cNvPicPr preferRelativeResize="0"/>
          <p:nvPr/>
        </p:nvPicPr>
        <p:blipFill rotWithShape="1">
          <a:blip r:embed="rId3">
            <a:alphaModFix/>
          </a:blip>
          <a:srcRect/>
          <a:stretch/>
        </p:blipFill>
        <p:spPr>
          <a:xfrm>
            <a:off x="2095" y="-53339"/>
            <a:ext cx="9144586" cy="5196839"/>
          </a:xfrm>
          <a:prstGeom prst="rect">
            <a:avLst/>
          </a:prstGeom>
          <a:noFill/>
          <a:ln>
            <a:noFill/>
          </a:ln>
        </p:spPr>
      </p:pic>
      <p:sp>
        <p:nvSpPr>
          <p:cNvPr id="316" name="Google Shape;316;p38"/>
          <p:cNvSpPr txBox="1">
            <a:spLocks noGrp="1"/>
          </p:cNvSpPr>
          <p:nvPr>
            <p:ph type="title"/>
          </p:nvPr>
        </p:nvSpPr>
        <p:spPr>
          <a:xfrm>
            <a:off x="1356950" y="461923"/>
            <a:ext cx="3630300" cy="886200"/>
          </a:xfrm>
          <a:prstGeom prst="rect">
            <a:avLst/>
          </a:prstGeom>
          <a:noFill/>
          <a:ln>
            <a:noFill/>
          </a:ln>
        </p:spPr>
        <p:txBody>
          <a:bodyPr spcFirstLastPara="1" wrap="square" lIns="0" tIns="24275" rIns="0" bIns="0" anchor="ctr" anchorCtr="0">
            <a:spAutoFit/>
          </a:bodyPr>
          <a:lstStyle/>
          <a:p>
            <a:pPr marL="12700" marR="0" lvl="0" indent="0" algn="ctr" rtl="0">
              <a:lnSpc>
                <a:spcPct val="93300"/>
              </a:lnSpc>
              <a:spcBef>
                <a:spcPts val="0"/>
              </a:spcBef>
              <a:spcAft>
                <a:spcPts val="0"/>
              </a:spcAft>
              <a:buNone/>
            </a:pPr>
            <a:r>
              <a:rPr lang="en" sz="2000" b="1" i="0" u="none" strike="noStrike" cap="none">
                <a:latin typeface="Calibri"/>
                <a:ea typeface="Calibri"/>
                <a:cs typeface="Calibri"/>
                <a:sym typeface="Calibri"/>
              </a:rPr>
              <a:t>On your computer, find</a:t>
            </a:r>
            <a:r>
              <a:rPr lang="en" sz="2000">
                <a:latin typeface="Calibri"/>
                <a:ea typeface="Calibri"/>
                <a:cs typeface="Calibri"/>
                <a:sym typeface="Calibri"/>
              </a:rPr>
              <a:t> </a:t>
            </a:r>
            <a:r>
              <a:rPr lang="en" sz="2000" b="1" i="0" u="none" strike="noStrike" cap="none">
                <a:latin typeface="Calibri"/>
                <a:ea typeface="Calibri"/>
                <a:cs typeface="Calibri"/>
                <a:sym typeface="Calibri"/>
              </a:rPr>
              <a:t>the Interpretation Globe</a:t>
            </a:r>
            <a:r>
              <a:rPr lang="en" sz="2000">
                <a:latin typeface="Calibri"/>
                <a:ea typeface="Calibri"/>
                <a:cs typeface="Calibri"/>
                <a:sym typeface="Calibri"/>
              </a:rPr>
              <a:t> </a:t>
            </a:r>
            <a:r>
              <a:rPr lang="en" sz="2000" b="1" i="0" u="none" strike="noStrike" cap="none">
                <a:latin typeface="Calibri"/>
                <a:ea typeface="Calibri"/>
                <a:cs typeface="Calibri"/>
                <a:sym typeface="Calibri"/>
              </a:rPr>
              <a:t>Icon</a:t>
            </a:r>
            <a:r>
              <a:rPr lang="en" sz="2000">
                <a:latin typeface="Calibri"/>
                <a:ea typeface="Calibri"/>
                <a:cs typeface="Calibri"/>
                <a:sym typeface="Calibri"/>
              </a:rPr>
              <a:t> </a:t>
            </a:r>
            <a:r>
              <a:rPr lang="en" sz="2000" b="1" i="0" u="none" strike="noStrike" cap="none">
                <a:latin typeface="Calibri"/>
                <a:ea typeface="Calibri"/>
                <a:cs typeface="Calibri"/>
                <a:sym typeface="Calibri"/>
              </a:rPr>
              <a:t>at</a:t>
            </a:r>
            <a:r>
              <a:rPr lang="en" sz="2000">
                <a:latin typeface="Calibri"/>
                <a:ea typeface="Calibri"/>
                <a:cs typeface="Calibri"/>
                <a:sym typeface="Calibri"/>
              </a:rPr>
              <a:t> </a:t>
            </a:r>
            <a:r>
              <a:rPr lang="en" sz="2000" b="1" i="0" u="none" strike="noStrike" cap="none">
                <a:latin typeface="Calibri"/>
                <a:ea typeface="Calibri"/>
                <a:cs typeface="Calibri"/>
                <a:sym typeface="Calibri"/>
              </a:rPr>
              <a:t>the bottom of</a:t>
            </a:r>
            <a:r>
              <a:rPr lang="en" sz="2000">
                <a:latin typeface="Calibri"/>
                <a:ea typeface="Calibri"/>
                <a:cs typeface="Calibri"/>
                <a:sym typeface="Calibri"/>
              </a:rPr>
              <a:t> </a:t>
            </a:r>
            <a:r>
              <a:rPr lang="en-US" sz="2000" b="1" i="0" u="none" strike="noStrike" cap="none">
                <a:latin typeface="Calibri"/>
                <a:ea typeface="Calibri"/>
                <a:cs typeface="Calibri"/>
                <a:sym typeface="Calibri"/>
              </a:rPr>
              <a:t>your screen</a:t>
            </a:r>
          </a:p>
        </p:txBody>
      </p:sp>
      <p:sp>
        <p:nvSpPr>
          <p:cNvPr id="317" name="Google Shape;317;p38"/>
          <p:cNvSpPr txBox="1"/>
          <p:nvPr/>
        </p:nvSpPr>
        <p:spPr>
          <a:xfrm>
            <a:off x="4095925" y="3577500"/>
            <a:ext cx="4683000" cy="884700"/>
          </a:xfrm>
          <a:prstGeom prst="rect">
            <a:avLst/>
          </a:prstGeom>
          <a:noFill/>
          <a:ln>
            <a:noFill/>
          </a:ln>
        </p:spPr>
        <p:txBody>
          <a:bodyPr spcFirstLastPara="1" wrap="square" lIns="0" tIns="24650" rIns="0" bIns="0" anchor="t" anchorCtr="0">
            <a:spAutoFit/>
          </a:bodyPr>
          <a:lstStyle/>
          <a:p>
            <a:pPr marL="12700" marR="0" lvl="0" indent="0" algn="ctr" rtl="0">
              <a:lnSpc>
                <a:spcPct val="93100"/>
              </a:lnSpc>
              <a:spcBef>
                <a:spcPts val="0"/>
              </a:spcBef>
              <a:spcAft>
                <a:spcPts val="0"/>
              </a:spcAft>
              <a:buNone/>
            </a:pPr>
            <a:r>
              <a:rPr lang="en" sz="2000" b="1">
                <a:solidFill>
                  <a:srgbClr val="9A40DE"/>
                </a:solidFill>
                <a:latin typeface="Calibri"/>
                <a:ea typeface="Calibri"/>
                <a:cs typeface="Calibri"/>
                <a:sym typeface="Calibri"/>
              </a:rPr>
              <a:t>En su computadora, busque el globo  terráqueo que dice Interpretación en la  parte inferior de su pantalla.</a:t>
            </a:r>
            <a:endParaRPr sz="2000" b="1">
              <a:solidFill>
                <a:schemeClr val="dk1"/>
              </a:solidFill>
              <a:latin typeface="Calibri"/>
              <a:ea typeface="Calibri"/>
              <a:cs typeface="Calibri"/>
              <a:sym typeface="Calibri"/>
            </a:endParaRPr>
          </a:p>
        </p:txBody>
      </p:sp>
      <p:pic>
        <p:nvPicPr>
          <p:cNvPr id="318" name="Google Shape;318;p38"/>
          <p:cNvPicPr preferRelativeResize="0"/>
          <p:nvPr/>
        </p:nvPicPr>
        <p:blipFill rotWithShape="1">
          <a:blip r:embed="rId4">
            <a:alphaModFix/>
          </a:blip>
          <a:srcRect/>
          <a:stretch/>
        </p:blipFill>
        <p:spPr>
          <a:xfrm>
            <a:off x="738080" y="3724342"/>
            <a:ext cx="2667993" cy="1057376"/>
          </a:xfrm>
          <a:prstGeom prst="rect">
            <a:avLst/>
          </a:prstGeom>
          <a:noFill/>
          <a:ln>
            <a:noFill/>
          </a:ln>
        </p:spPr>
      </p:pic>
      <p:pic>
        <p:nvPicPr>
          <p:cNvPr id="319" name="Google Shape;319;p38"/>
          <p:cNvPicPr preferRelativeResize="0"/>
          <p:nvPr/>
        </p:nvPicPr>
        <p:blipFill rotWithShape="1">
          <a:blip r:embed="rId5">
            <a:alphaModFix/>
          </a:blip>
          <a:srcRect/>
          <a:stretch/>
        </p:blipFill>
        <p:spPr>
          <a:xfrm>
            <a:off x="2816079" y="1606899"/>
            <a:ext cx="3950045" cy="1555357"/>
          </a:xfrm>
          <a:prstGeom prst="rect">
            <a:avLst/>
          </a:prstGeom>
          <a:noFill/>
          <a:ln>
            <a:noFill/>
          </a:ln>
        </p:spPr>
      </p:pic>
    </p:spTree>
    <p:extLst>
      <p:ext uri="{BB962C8B-B14F-4D97-AF65-F5344CB8AC3E}">
        <p14:creationId xmlns:p14="http://schemas.microsoft.com/office/powerpoint/2010/main" val="561703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C610F59-4D70-4A46-AD59-01DDCEA95E54}"/>
              </a:ext>
            </a:extLst>
          </p:cNvPr>
          <p:cNvSpPr txBox="1"/>
          <p:nvPr/>
        </p:nvSpPr>
        <p:spPr>
          <a:xfrm>
            <a:off x="2471730" y="300210"/>
            <a:ext cx="3905877" cy="1015663"/>
          </a:xfrm>
          <a:prstGeom prst="rect">
            <a:avLst/>
          </a:prstGeom>
          <a:noFill/>
        </p:spPr>
        <p:txBody>
          <a:bodyPr wrap="square" rtlCol="0">
            <a:spAutoFit/>
          </a:bodyPr>
          <a:lstStyle/>
          <a:p>
            <a:pPr algn="ctr" defTabSz="685800" rtl="0">
              <a:buClrTx/>
            </a:pPr>
            <a:r>
              <a:rPr lang="es" sz="3000" b="1" i="0" u="none" kern="1200" baseline="0">
                <a:solidFill>
                  <a:srgbClr val="4472C4">
                    <a:lumMod val="75000"/>
                  </a:srgbClr>
                </a:solidFill>
                <a:latin typeface="Calibri" panose="020F0502020204030204"/>
                <a:ea typeface="+mn-ea"/>
                <a:cs typeface="+mn-cs"/>
              </a:rPr>
              <a:t>SALAS DE </a:t>
            </a:r>
          </a:p>
          <a:p>
            <a:pPr algn="ctr" defTabSz="685800" rtl="0">
              <a:buClrTx/>
            </a:pPr>
            <a:r>
              <a:rPr lang="es" sz="3000" b="1" i="0" u="none" kern="1200" baseline="0">
                <a:solidFill>
                  <a:srgbClr val="4472C4">
                    <a:lumMod val="75000"/>
                  </a:srgbClr>
                </a:solidFill>
                <a:latin typeface="Calibri" panose="020F0502020204030204"/>
                <a:ea typeface="+mn-ea"/>
                <a:cs typeface="+mn-cs"/>
              </a:rPr>
              <a:t>EXÁMENES</a:t>
            </a:r>
          </a:p>
        </p:txBody>
      </p:sp>
      <p:pic>
        <p:nvPicPr>
          <p:cNvPr id="13" name="Picture 12">
            <a:extLst>
              <a:ext uri="{FF2B5EF4-FFF2-40B4-BE49-F238E27FC236}">
                <a16:creationId xmlns:a16="http://schemas.microsoft.com/office/drawing/2014/main" id="{7DE3B755-8C4A-574E-87C1-FFA39BDA79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672270" y="246399"/>
            <a:ext cx="2151642" cy="281983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A0B9742E-4C04-A04E-9D3D-43747E0B5B2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8357" y="141630"/>
            <a:ext cx="2143373" cy="292460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E8063EA1-C6C1-C544-85A6-C86F43EBD27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691721" y="2415934"/>
            <a:ext cx="3052235" cy="225449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5D20F8CE-085D-3E45-9EE3-FA3BDD4CC8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378"/>
          <a:stretch/>
        </p:blipFill>
        <p:spPr>
          <a:xfrm>
            <a:off x="2184473" y="2138017"/>
            <a:ext cx="2289176" cy="253240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blue rectangular sign&#10;&#10;Description automatically generated with low confidence">
            <a:extLst>
              <a:ext uri="{FF2B5EF4-FFF2-40B4-BE49-F238E27FC236}">
                <a16:creationId xmlns:a16="http://schemas.microsoft.com/office/drawing/2014/main" id="{A3A9F50C-3413-E944-AB65-1DE3333686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32544" y="1668698"/>
            <a:ext cx="1455790" cy="1138428"/>
          </a:xfrm>
          <a:prstGeom prst="rect">
            <a:avLst/>
          </a:prstGeom>
        </p:spPr>
      </p:pic>
      <p:pic>
        <p:nvPicPr>
          <p:cNvPr id="18" name="Picture 17" descr="A green rectangular sign&#10;&#10;Description automatically generated with low confidence">
            <a:extLst>
              <a:ext uri="{FF2B5EF4-FFF2-40B4-BE49-F238E27FC236}">
                <a16:creationId xmlns:a16="http://schemas.microsoft.com/office/drawing/2014/main" id="{6C63F73D-CF4A-AB48-B9C8-30268500017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64260" y="64505"/>
            <a:ext cx="1455790" cy="1138428"/>
          </a:xfrm>
          <a:prstGeom prst="rect">
            <a:avLst/>
          </a:prstGeom>
        </p:spPr>
      </p:pic>
      <p:pic>
        <p:nvPicPr>
          <p:cNvPr id="4" name="Picture 3" descr="A picture containing text, sign, outdoor, pole&#10;&#10;Description automatically generated">
            <a:extLst>
              <a:ext uri="{FF2B5EF4-FFF2-40B4-BE49-F238E27FC236}">
                <a16:creationId xmlns:a16="http://schemas.microsoft.com/office/drawing/2014/main" id="{6CB94F46-5B62-A345-A88F-F81AE54121F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6000" y="2768464"/>
            <a:ext cx="1455791" cy="1138428"/>
          </a:xfrm>
          <a:prstGeom prst="rect">
            <a:avLst/>
          </a:prstGeom>
        </p:spPr>
      </p:pic>
      <p:pic>
        <p:nvPicPr>
          <p:cNvPr id="2" name="Picture 1" descr="A picture containing text, outdoor, sign&#10;&#10;Description automatically generated">
            <a:extLst>
              <a:ext uri="{FF2B5EF4-FFF2-40B4-BE49-F238E27FC236}">
                <a16:creationId xmlns:a16="http://schemas.microsoft.com/office/drawing/2014/main" id="{C24958D7-C283-91D8-7C1E-A5B87FB2D23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00959" y="1292789"/>
            <a:ext cx="1466850" cy="1147077"/>
          </a:xfrm>
          <a:prstGeom prst="rect">
            <a:avLst/>
          </a:prstGeom>
        </p:spPr>
      </p:pic>
      <p:pic>
        <p:nvPicPr>
          <p:cNvPr id="3" name="Picture 2">
            <a:extLst>
              <a:ext uri="{FF2B5EF4-FFF2-40B4-BE49-F238E27FC236}">
                <a16:creationId xmlns:a16="http://schemas.microsoft.com/office/drawing/2014/main" id="{0FAC7B9F-C281-7E24-4267-C8B3879B84B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1080637">
            <a:off x="206834" y="4062776"/>
            <a:ext cx="2099162" cy="365255"/>
          </a:xfrm>
          <a:prstGeom prst="rect">
            <a:avLst/>
          </a:prstGeom>
        </p:spPr>
      </p:pic>
      <p:pic>
        <p:nvPicPr>
          <p:cNvPr id="6" name="Picture 5">
            <a:extLst>
              <a:ext uri="{FF2B5EF4-FFF2-40B4-BE49-F238E27FC236}">
                <a16:creationId xmlns:a16="http://schemas.microsoft.com/office/drawing/2014/main" id="{31D9B777-3DAB-1A82-9D2A-F47DF5004B24}"/>
              </a:ext>
            </a:extLst>
          </p:cNvPr>
          <p:cNvPicPr>
            <a:picLocks noChangeAspect="1"/>
          </p:cNvPicPr>
          <p:nvPr/>
        </p:nvPicPr>
        <p:blipFill>
          <a:blip r:embed="rId11"/>
          <a:stretch>
            <a:fillRect/>
          </a:stretch>
        </p:blipFill>
        <p:spPr>
          <a:xfrm rot="837457">
            <a:off x="7831560" y="3321626"/>
            <a:ext cx="1188823" cy="1170533"/>
          </a:xfrm>
          <a:prstGeom prst="rect">
            <a:avLst/>
          </a:prstGeom>
        </p:spPr>
      </p:pic>
    </p:spTree>
    <p:extLst>
      <p:ext uri="{BB962C8B-B14F-4D97-AF65-F5344CB8AC3E}">
        <p14:creationId xmlns:p14="http://schemas.microsoft.com/office/powerpoint/2010/main" val="768167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E41D655-43D9-E940-8928-423340D149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3194" y="2702639"/>
            <a:ext cx="2647305" cy="20141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0A80B6DC-DC76-E549-9911-0D12E29DA7A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72000" y="109390"/>
            <a:ext cx="2259527" cy="268778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9B2F0455-3C02-B642-A95D-B38A2E8C529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392435" y="2680786"/>
            <a:ext cx="2686511" cy="20141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CA437191-4E51-9A42-8AE9-9F51285DEE49}"/>
              </a:ext>
            </a:extLst>
          </p:cNvPr>
          <p:cNvSpPr txBox="1"/>
          <p:nvPr/>
        </p:nvSpPr>
        <p:spPr>
          <a:xfrm>
            <a:off x="930211" y="4441049"/>
            <a:ext cx="1500569" cy="311624"/>
          </a:xfrm>
          <a:prstGeom prst="rect">
            <a:avLst/>
          </a:prstGeom>
          <a:solidFill>
            <a:srgbClr val="FFFFFF">
              <a:shade val="85000"/>
              <a:alpha val="55000"/>
            </a:srgbClr>
          </a:solidFill>
        </p:spPr>
        <p:txBody>
          <a:bodyPr wrap="square" rtlCol="0">
            <a:spAutoFit/>
          </a:bodyPr>
          <a:lstStyle/>
          <a:p>
            <a:pPr algn="ctr" defTabSz="685800" rtl="0">
              <a:buClrTx/>
            </a:pPr>
            <a:r>
              <a:rPr lang="es" sz="1425" b="0" i="0" u="none" kern="1200" baseline="0">
                <a:solidFill>
                  <a:prstClr val="black"/>
                </a:solidFill>
                <a:latin typeface="Calibri" panose="020F0502020204030204"/>
                <a:ea typeface="+mn-ea"/>
                <a:cs typeface="+mn-cs"/>
              </a:rPr>
              <a:t>SALA DE TERAPIA</a:t>
            </a:r>
          </a:p>
        </p:txBody>
      </p:sp>
      <p:sp>
        <p:nvSpPr>
          <p:cNvPr id="9" name="TextBox 8">
            <a:extLst>
              <a:ext uri="{FF2B5EF4-FFF2-40B4-BE49-F238E27FC236}">
                <a16:creationId xmlns:a16="http://schemas.microsoft.com/office/drawing/2014/main" id="{CAC15E7C-319D-C84E-86FC-EA9A811D7A47}"/>
              </a:ext>
            </a:extLst>
          </p:cNvPr>
          <p:cNvSpPr txBox="1"/>
          <p:nvPr/>
        </p:nvSpPr>
        <p:spPr>
          <a:xfrm>
            <a:off x="6571279" y="4441048"/>
            <a:ext cx="1554322" cy="300082"/>
          </a:xfrm>
          <a:prstGeom prst="rect">
            <a:avLst/>
          </a:prstGeom>
          <a:solidFill>
            <a:srgbClr val="FFFFFF">
              <a:shade val="85000"/>
              <a:alpha val="55000"/>
            </a:srgbClr>
          </a:solidFill>
        </p:spPr>
        <p:txBody>
          <a:bodyPr wrap="square" rtlCol="0">
            <a:spAutoFit/>
          </a:bodyPr>
          <a:lstStyle/>
          <a:p>
            <a:pPr algn="ctr" defTabSz="685800" rtl="0">
              <a:buClrTx/>
            </a:pPr>
            <a:r>
              <a:rPr lang="es" sz="1350" b="0" i="0" u="none" kern="1200" baseline="0">
                <a:solidFill>
                  <a:prstClr val="black"/>
                </a:solidFill>
                <a:latin typeface="Calibri" panose="020F0502020204030204"/>
                <a:ea typeface="+mn-ea"/>
                <a:cs typeface="+mn-cs"/>
              </a:rPr>
              <a:t>TERAPIA FAMILIAR</a:t>
            </a:r>
          </a:p>
        </p:txBody>
      </p:sp>
      <p:sp>
        <p:nvSpPr>
          <p:cNvPr id="10" name="TextBox 9">
            <a:extLst>
              <a:ext uri="{FF2B5EF4-FFF2-40B4-BE49-F238E27FC236}">
                <a16:creationId xmlns:a16="http://schemas.microsoft.com/office/drawing/2014/main" id="{BF179012-858E-734A-825C-C99147B3371F}"/>
              </a:ext>
            </a:extLst>
          </p:cNvPr>
          <p:cNvSpPr txBox="1"/>
          <p:nvPr/>
        </p:nvSpPr>
        <p:spPr>
          <a:xfrm>
            <a:off x="5077223" y="2463788"/>
            <a:ext cx="1494056" cy="311624"/>
          </a:xfrm>
          <a:prstGeom prst="rect">
            <a:avLst/>
          </a:prstGeom>
          <a:solidFill>
            <a:srgbClr val="FFFFFF">
              <a:shade val="85000"/>
              <a:alpha val="55000"/>
            </a:srgbClr>
          </a:solidFill>
        </p:spPr>
        <p:txBody>
          <a:bodyPr wrap="square" rtlCol="0">
            <a:spAutoFit/>
          </a:bodyPr>
          <a:lstStyle/>
          <a:p>
            <a:pPr algn="ctr" defTabSz="685800" rtl="0">
              <a:buClrTx/>
            </a:pPr>
            <a:r>
              <a:rPr lang="es" sz="1425" b="0" i="0" u="none" kern="1200" baseline="0">
                <a:solidFill>
                  <a:prstClr val="black"/>
                </a:solidFill>
                <a:latin typeface="Calibri" panose="020F0502020204030204"/>
                <a:ea typeface="+mn-ea"/>
                <a:cs typeface="+mn-cs"/>
              </a:rPr>
              <a:t>SALA DE TERAPIA</a:t>
            </a:r>
          </a:p>
        </p:txBody>
      </p:sp>
      <p:pic>
        <p:nvPicPr>
          <p:cNvPr id="2" name="Picture 1">
            <a:extLst>
              <a:ext uri="{FF2B5EF4-FFF2-40B4-BE49-F238E27FC236}">
                <a16:creationId xmlns:a16="http://schemas.microsoft.com/office/drawing/2014/main" id="{5BABBE4F-B332-55A9-7009-0382E7D31D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19764" y="58942"/>
            <a:ext cx="2337023" cy="2788682"/>
          </a:xfrm>
          <a:prstGeom prst="rect">
            <a:avLst/>
          </a:prstGeom>
        </p:spPr>
      </p:pic>
      <p:sp>
        <p:nvSpPr>
          <p:cNvPr id="4" name="TextBox 3">
            <a:extLst>
              <a:ext uri="{FF2B5EF4-FFF2-40B4-BE49-F238E27FC236}">
                <a16:creationId xmlns:a16="http://schemas.microsoft.com/office/drawing/2014/main" id="{7C919C9C-0126-6631-579F-DF62F1D19E56}"/>
              </a:ext>
            </a:extLst>
          </p:cNvPr>
          <p:cNvSpPr txBox="1"/>
          <p:nvPr/>
        </p:nvSpPr>
        <p:spPr>
          <a:xfrm>
            <a:off x="2155696" y="2415330"/>
            <a:ext cx="1350545" cy="323165"/>
          </a:xfrm>
          <a:prstGeom prst="rect">
            <a:avLst/>
          </a:prstGeom>
          <a:solidFill>
            <a:srgbClr val="FFFFFF">
              <a:shade val="85000"/>
              <a:alpha val="65000"/>
            </a:srgbClr>
          </a:solidFill>
        </p:spPr>
        <p:txBody>
          <a:bodyPr wrap="square" rtlCol="0">
            <a:spAutoFit/>
          </a:bodyPr>
          <a:lstStyle/>
          <a:p>
            <a:pPr algn="ctr" defTabSz="685800" rtl="0">
              <a:buClrTx/>
            </a:pPr>
            <a:r>
              <a:rPr lang="es" sz="1500" b="0" i="0" u="none" kern="1200" baseline="0">
                <a:solidFill>
                  <a:prstClr val="black"/>
                </a:solidFill>
                <a:latin typeface="Calibri" panose="020F0502020204030204"/>
                <a:ea typeface="+mn-ea"/>
                <a:cs typeface="+mn-cs"/>
              </a:rPr>
              <a:t>VESTÍBULO</a:t>
            </a:r>
          </a:p>
        </p:txBody>
      </p:sp>
      <p:pic>
        <p:nvPicPr>
          <p:cNvPr id="6" name="Picture 5">
            <a:extLst>
              <a:ext uri="{FF2B5EF4-FFF2-40B4-BE49-F238E27FC236}">
                <a16:creationId xmlns:a16="http://schemas.microsoft.com/office/drawing/2014/main" id="{88217C02-9638-6C69-792C-1BCE3C282E7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20583709">
            <a:off x="3952391" y="3175848"/>
            <a:ext cx="1239222" cy="1225520"/>
          </a:xfrm>
          <a:prstGeom prst="rect">
            <a:avLst/>
          </a:prstGeom>
        </p:spPr>
      </p:pic>
      <p:pic>
        <p:nvPicPr>
          <p:cNvPr id="7" name="Picture 6">
            <a:extLst>
              <a:ext uri="{FF2B5EF4-FFF2-40B4-BE49-F238E27FC236}">
                <a16:creationId xmlns:a16="http://schemas.microsoft.com/office/drawing/2014/main" id="{1602D7A3-7408-3337-6ED6-49AFC7079DE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706956">
            <a:off x="6782874" y="894963"/>
            <a:ext cx="1226834" cy="1261687"/>
          </a:xfrm>
          <a:prstGeom prst="rect">
            <a:avLst/>
          </a:prstGeom>
        </p:spPr>
      </p:pic>
      <p:pic>
        <p:nvPicPr>
          <p:cNvPr id="11" name="Picture 10">
            <a:extLst>
              <a:ext uri="{FF2B5EF4-FFF2-40B4-BE49-F238E27FC236}">
                <a16:creationId xmlns:a16="http://schemas.microsoft.com/office/drawing/2014/main" id="{25E4D893-D65A-E228-0FFE-69E7B021584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20855797">
            <a:off x="712326" y="686044"/>
            <a:ext cx="1248868" cy="1311439"/>
          </a:xfrm>
          <a:prstGeom prst="rect">
            <a:avLst/>
          </a:prstGeom>
        </p:spPr>
      </p:pic>
    </p:spTree>
    <p:extLst>
      <p:ext uri="{BB962C8B-B14F-4D97-AF65-F5344CB8AC3E}">
        <p14:creationId xmlns:p14="http://schemas.microsoft.com/office/powerpoint/2010/main" val="3739763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7CE207-F868-3982-A969-39D4CCBE3365}"/>
              </a:ext>
            </a:extLst>
          </p:cNvPr>
          <p:cNvSpPr txBox="1"/>
          <p:nvPr/>
        </p:nvSpPr>
        <p:spPr>
          <a:xfrm>
            <a:off x="2706605" y="2355351"/>
            <a:ext cx="6205213" cy="2008242"/>
          </a:xfrm>
          <a:prstGeom prst="rect">
            <a:avLst/>
          </a:prstGeom>
          <a:noFill/>
        </p:spPr>
        <p:txBody>
          <a:bodyPr wrap="square" lIns="68580" tIns="34290" rIns="68580" bIns="34290" rtlCol="0" anchor="t">
            <a:spAutoFit/>
          </a:bodyPr>
          <a:lstStyle/>
          <a:p>
            <a:pPr algn="r" defTabSz="685800" rtl="0">
              <a:buClrTx/>
            </a:pPr>
            <a:r>
              <a:rPr lang="es" sz="1800" b="0" i="0" u="none" kern="1200" baseline="0">
                <a:solidFill>
                  <a:prstClr val="white"/>
                </a:solidFill>
                <a:latin typeface="Calibri" panose="020F0502020204030204"/>
                <a:ea typeface="+mn-ea"/>
                <a:cs typeface="+mn-cs"/>
              </a:rPr>
              <a:t>Give Back ayuda a los estudiantes que se enfrentan a importantes dificultades económicas y a aquellos que han experimentado obstáculos para alcanzar el éxito, como la acogida temporal, la falta de hogar o el encarcelamiento de uno de sus padres. El programa capacita a los estudiantes para que desarrollen resiliencia, superen la adversidad y encuentren caminos para convertirse en adultos autosuficientes y líderes de sus comunidades.</a:t>
            </a:r>
          </a:p>
          <a:p>
            <a:pPr algn="r" defTabSz="685800" rtl="0">
              <a:buClrTx/>
            </a:pPr>
            <a:endParaRPr lang="es" sz="1800" kern="1200">
              <a:solidFill>
                <a:prstClr val="white"/>
              </a:solidFill>
              <a:latin typeface="Calibri" panose="020F0502020204030204"/>
              <a:ea typeface="+mn-ea"/>
              <a:cs typeface="+mn-cs"/>
            </a:endParaRPr>
          </a:p>
        </p:txBody>
      </p:sp>
      <p:pic>
        <p:nvPicPr>
          <p:cNvPr id="4" name="Picture 3" descr="A picture containing text, clipart&#10;&#10;Description automatically generated">
            <a:extLst>
              <a:ext uri="{FF2B5EF4-FFF2-40B4-BE49-F238E27FC236}">
                <a16:creationId xmlns:a16="http://schemas.microsoft.com/office/drawing/2014/main" id="{991C98E8-DC52-290B-3699-A9A1C9CA46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1135" y="319021"/>
            <a:ext cx="7121768" cy="2136530"/>
          </a:xfrm>
          <a:prstGeom prst="rect">
            <a:avLst/>
          </a:prstGeom>
        </p:spPr>
      </p:pic>
      <p:pic>
        <p:nvPicPr>
          <p:cNvPr id="5" name="Picture 4">
            <a:extLst>
              <a:ext uri="{FF2B5EF4-FFF2-40B4-BE49-F238E27FC236}">
                <a16:creationId xmlns:a16="http://schemas.microsoft.com/office/drawing/2014/main" id="{629855CF-9BEE-DEC9-12C6-0FFAC40368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314" y="2396254"/>
            <a:ext cx="2682766" cy="2428226"/>
          </a:xfrm>
          <a:prstGeom prst="rect">
            <a:avLst/>
          </a:prstGeom>
        </p:spPr>
      </p:pic>
    </p:spTree>
    <p:extLst>
      <p:ext uri="{BB962C8B-B14F-4D97-AF65-F5344CB8AC3E}">
        <p14:creationId xmlns:p14="http://schemas.microsoft.com/office/powerpoint/2010/main" val="372099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6E4036-2B9B-1BF8-805F-3882737BF7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1891" y="335116"/>
            <a:ext cx="3520218" cy="4178300"/>
          </a:xfrm>
          <a:prstGeom prst="rect">
            <a:avLst/>
          </a:prstGeom>
        </p:spPr>
      </p:pic>
    </p:spTree>
    <p:extLst>
      <p:ext uri="{BB962C8B-B14F-4D97-AF65-F5344CB8AC3E}">
        <p14:creationId xmlns:p14="http://schemas.microsoft.com/office/powerpoint/2010/main" val="3075320145"/>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5"/>
          <p:cNvSpPr txBox="1">
            <a:spLocks noGrp="1"/>
          </p:cNvSpPr>
          <p:nvPr>
            <p:ph type="title"/>
          </p:nvPr>
        </p:nvSpPr>
        <p:spPr>
          <a:xfrm>
            <a:off x="153292" y="4148865"/>
            <a:ext cx="8837415" cy="841800"/>
          </a:xfrm>
          <a:prstGeom prst="rect">
            <a:avLst/>
          </a:prstGeom>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90"/>
              <a:buNone/>
            </a:pPr>
            <a:r>
              <a:rPr lang="es" sz="2640" b="1" i="0" u="none" baseline="0" dirty="0"/>
              <a:t>Estrategias para abordar las necesidades económicas y los factores no clínicos de la salud de los sobrevivientes</a:t>
            </a:r>
            <a:endParaRPr sz="2640" b="1" dirty="0"/>
          </a:p>
        </p:txBody>
      </p:sp>
      <p:pic>
        <p:nvPicPr>
          <p:cNvPr id="390" name="Google Shape;390;p55" descr="Diverse group of happy volunteers walking together after street clean up, community service concept (Provided by Getty Images)"/>
          <p:cNvPicPr preferRelativeResize="0"/>
          <p:nvPr/>
        </p:nvPicPr>
        <p:blipFill rotWithShape="1">
          <a:blip r:embed="rId3">
            <a:alphaModFix/>
          </a:blip>
          <a:srcRect l="-820" t="18331" r="820" b="4905"/>
          <a:stretch/>
        </p:blipFill>
        <p:spPr>
          <a:xfrm>
            <a:off x="219250" y="57500"/>
            <a:ext cx="7818250" cy="39999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6"/>
          <p:cNvSpPr txBox="1">
            <a:spLocks noGrp="1"/>
          </p:cNvSpPr>
          <p:nvPr>
            <p:ph type="title"/>
          </p:nvPr>
        </p:nvSpPr>
        <p:spPr>
          <a:xfrm>
            <a:off x="762225" y="293750"/>
            <a:ext cx="7840600" cy="353943"/>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s" b="1" i="0" u="none" baseline="0" dirty="0"/>
              <a:t>Necesidades reportadas por los sobrevivientes al salir</a:t>
            </a:r>
            <a:endParaRPr dirty="0"/>
          </a:p>
        </p:txBody>
      </p:sp>
      <p:sp>
        <p:nvSpPr>
          <p:cNvPr id="396" name="Google Shape;396;p56"/>
          <p:cNvSpPr txBox="1"/>
          <p:nvPr/>
        </p:nvSpPr>
        <p:spPr>
          <a:xfrm>
            <a:off x="1350025" y="4751900"/>
            <a:ext cx="7341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800" b="1" i="0" u="none" baseline="0">
                <a:solidFill>
                  <a:schemeClr val="dk1"/>
                </a:solidFill>
              </a:rPr>
              <a:t>Fuente: </a:t>
            </a:r>
            <a:r>
              <a:rPr lang="es" sz="800" b="0" i="0" u="none" baseline="0">
                <a:solidFill>
                  <a:schemeClr val="dk1"/>
                </a:solidFill>
              </a:rPr>
              <a:t>Polaris Project. </a:t>
            </a:r>
            <a:r>
              <a:rPr lang="es" sz="800" b="0" i="1" u="none" baseline="0">
                <a:solidFill>
                  <a:schemeClr val="dk1"/>
                </a:solidFill>
              </a:rPr>
              <a:t>In Harm’s Way: How Systems Fail Human Trafficking Survivors</a:t>
            </a:r>
            <a:r>
              <a:rPr lang="es" sz="800" b="1" i="0" u="none" baseline="0">
                <a:solidFill>
                  <a:schemeClr val="dk1"/>
                </a:solidFill>
              </a:rPr>
              <a:t>.</a:t>
            </a:r>
            <a:r>
              <a:rPr lang="es" sz="800" b="0" i="0" u="none" baseline="0">
                <a:solidFill>
                  <a:schemeClr val="dk1"/>
                </a:solidFill>
              </a:rPr>
              <a:t> Survey Results from the First National Survivor Study, January 2023.</a:t>
            </a:r>
            <a:endParaRPr sz="1100"/>
          </a:p>
        </p:txBody>
      </p:sp>
      <p:graphicFrame>
        <p:nvGraphicFramePr>
          <p:cNvPr id="397" name="Google Shape;397;p56"/>
          <p:cNvGraphicFramePr/>
          <p:nvPr>
            <p:extLst>
              <p:ext uri="{D42A27DB-BD31-4B8C-83A1-F6EECF244321}">
                <p14:modId xmlns:p14="http://schemas.microsoft.com/office/powerpoint/2010/main" val="467290325"/>
              </p:ext>
            </p:extLst>
          </p:nvPr>
        </p:nvGraphicFramePr>
        <p:xfrm>
          <a:off x="762225" y="750750"/>
          <a:ext cx="7840600" cy="3577692"/>
        </p:xfrm>
        <a:graphic>
          <a:graphicData uri="http://schemas.openxmlformats.org/drawingml/2006/table">
            <a:tbl>
              <a:tblPr>
                <a:noFill/>
                <a:tableStyleId>{B162ED32-A505-4673-9D17-158E1AAC0A4F}</a:tableStyleId>
              </a:tblPr>
              <a:tblGrid>
                <a:gridCol w="6465250">
                  <a:extLst>
                    <a:ext uri="{9D8B030D-6E8A-4147-A177-3AD203B41FA5}">
                      <a16:colId xmlns:a16="http://schemas.microsoft.com/office/drawing/2014/main" val="20000"/>
                    </a:ext>
                  </a:extLst>
                </a:gridCol>
                <a:gridCol w="1375350">
                  <a:extLst>
                    <a:ext uri="{9D8B030D-6E8A-4147-A177-3AD203B41FA5}">
                      <a16:colId xmlns:a16="http://schemas.microsoft.com/office/drawing/2014/main" val="20001"/>
                    </a:ext>
                  </a:extLst>
                </a:gridCol>
              </a:tblGrid>
              <a:tr h="384000">
                <a:tc>
                  <a:txBody>
                    <a:bodyPr/>
                    <a:lstStyle/>
                    <a:p>
                      <a:pPr marL="0" lvl="0" indent="0" algn="l" rtl="0">
                        <a:lnSpc>
                          <a:spcPct val="115000"/>
                        </a:lnSpc>
                        <a:spcBef>
                          <a:spcPts val="0"/>
                        </a:spcBef>
                        <a:spcAft>
                          <a:spcPts val="0"/>
                        </a:spcAft>
                        <a:buNone/>
                      </a:pPr>
                      <a:r>
                        <a:rPr lang="es" sz="1200" b="1" i="0" u="none" baseline="0">
                          <a:solidFill>
                            <a:srgbClr val="FFFFFF"/>
                          </a:solidFill>
                          <a:latin typeface="Roboto"/>
                          <a:ea typeface="Roboto"/>
                          <a:cs typeface="Roboto"/>
                          <a:sym typeface="Roboto"/>
                        </a:rPr>
                        <a:t>Las 10 principales necesidades reportadas al salir (N = 457)</a:t>
                      </a:r>
                      <a:endParaRPr sz="1200" b="1">
                        <a:solidFill>
                          <a:srgbClr val="FFFFFF"/>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535FC1"/>
                      </a:solidFill>
                      <a:prstDash val="solid"/>
                      <a:round/>
                      <a:headEnd type="none" w="sm" len="sm"/>
                      <a:tailEnd type="none" w="sm" len="sm"/>
                    </a:lnR>
                    <a:lnT w="11900" cap="flat" cmpd="sng">
                      <a:solidFill>
                        <a:srgbClr val="3E4791"/>
                      </a:solidFill>
                      <a:prstDash val="solid"/>
                      <a:round/>
                      <a:headEnd type="none" w="sm" len="sm"/>
                      <a:tailEnd type="none" w="sm" len="sm"/>
                    </a:lnT>
                    <a:lnB w="11900" cap="flat" cmpd="sng">
                      <a:solidFill>
                        <a:srgbClr val="3E4791"/>
                      </a:solidFill>
                      <a:prstDash val="solid"/>
                      <a:round/>
                      <a:headEnd type="none" w="sm" len="sm"/>
                      <a:tailEnd type="none" w="sm" len="sm"/>
                    </a:lnB>
                    <a:solidFill>
                      <a:srgbClr val="535FC1"/>
                    </a:solidFill>
                  </a:tcPr>
                </a:tc>
                <a:tc>
                  <a:txBody>
                    <a:bodyPr/>
                    <a:lstStyle/>
                    <a:p>
                      <a:pPr marL="0" lvl="0" indent="0" algn="l" rtl="0">
                        <a:lnSpc>
                          <a:spcPct val="115000"/>
                        </a:lnSpc>
                        <a:spcBef>
                          <a:spcPts val="0"/>
                        </a:spcBef>
                        <a:spcAft>
                          <a:spcPts val="0"/>
                        </a:spcAft>
                        <a:buNone/>
                      </a:pPr>
                      <a:r>
                        <a:rPr lang="es" sz="1200" b="0" i="0" u="none" baseline="0">
                          <a:solidFill>
                            <a:srgbClr val="FFFFFF"/>
                          </a:solidFill>
                          <a:latin typeface="Roboto"/>
                          <a:ea typeface="Roboto"/>
                          <a:cs typeface="Roboto"/>
                          <a:sym typeface="Roboto"/>
                        </a:rPr>
                        <a:t>Necesidad reportada</a:t>
                      </a:r>
                      <a:endParaRPr sz="1200">
                        <a:solidFill>
                          <a:srgbClr val="FFFFFF"/>
                        </a:solidFill>
                        <a:latin typeface="Roboto"/>
                        <a:ea typeface="Roboto"/>
                        <a:cs typeface="Roboto"/>
                        <a:sym typeface="Roboto"/>
                      </a:endParaRPr>
                    </a:p>
                  </a:txBody>
                  <a:tcPr marL="76200" marR="76200" marT="19050" marB="19050" anchor="ctr">
                    <a:lnL w="11900" cap="flat" cmpd="sng">
                      <a:solidFill>
                        <a:srgbClr val="535FC1"/>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3E4791"/>
                      </a:solidFill>
                      <a:prstDash val="solid"/>
                      <a:round/>
                      <a:headEnd type="none" w="sm" len="sm"/>
                      <a:tailEnd type="none" w="sm" len="sm"/>
                    </a:lnT>
                    <a:lnB w="11900" cap="flat" cmpd="sng">
                      <a:solidFill>
                        <a:srgbClr val="3E4791"/>
                      </a:solidFill>
                      <a:prstDash val="solid"/>
                      <a:round/>
                      <a:headEnd type="none" w="sm" len="sm"/>
                      <a:tailEnd type="none" w="sm" len="sm"/>
                    </a:lnB>
                    <a:solidFill>
                      <a:srgbClr val="535FC1"/>
                    </a:solidFill>
                  </a:tcPr>
                </a:tc>
                <a:extLst>
                  <a:ext uri="{0D108BD9-81ED-4DB2-BD59-A6C34878D82A}">
                    <a16:rowId xmlns:a16="http://schemas.microsoft.com/office/drawing/2014/main" val="10000"/>
                  </a:ext>
                </a:extLst>
              </a:tr>
              <a:tr h="298800">
                <a:tc>
                  <a:txBody>
                    <a:bodyPr/>
                    <a:lstStyle/>
                    <a:p>
                      <a:pPr marL="0" lvl="0" indent="0" algn="l"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Acceder a servicios de salud mental y conductual con proveedores que comprendan mi situación.</a:t>
                      </a:r>
                      <a:endParaRPr sz="1200">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FFFFF"/>
                      </a:solidFill>
                      <a:prstDash val="solid"/>
                      <a:round/>
                      <a:headEnd type="none" w="sm" len="sm"/>
                      <a:tailEnd type="none" w="sm" len="sm"/>
                    </a:lnR>
                    <a:lnT w="11900" cap="flat" cmpd="sng">
                      <a:solidFill>
                        <a:srgbClr val="3E4791"/>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75 %</a:t>
                      </a:r>
                      <a:endParaRPr sz="1200">
                        <a:solidFill>
                          <a:srgbClr val="434343"/>
                        </a:solidFill>
                        <a:latin typeface="Roboto"/>
                        <a:ea typeface="Roboto"/>
                        <a:cs typeface="Roboto"/>
                        <a:sym typeface="Roboto"/>
                      </a:endParaRPr>
                    </a:p>
                  </a:txBody>
                  <a:tcPr marL="76200" marR="76200" marT="19050" marB="19050" anchor="ctr">
                    <a:lnL w="11900" cap="flat" cmpd="sng">
                      <a:solidFill>
                        <a:srgbClr val="FFFFFF"/>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3E4791"/>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98800">
                <a:tc>
                  <a:txBody>
                    <a:bodyPr/>
                    <a:lstStyle/>
                    <a:p>
                      <a:pPr marL="0" lvl="0" indent="0" algn="l"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Encontrar personas de confianza que se preocupen por mí y puedan ayudarme.</a:t>
                      </a:r>
                      <a:endParaRPr sz="1200">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6F8F9"/>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tc>
                  <a:txBody>
                    <a:bodyPr/>
                    <a:lstStyle/>
                    <a:p>
                      <a:pPr marL="0" lvl="0" indent="0" algn="r"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73 %</a:t>
                      </a:r>
                      <a:endParaRPr sz="1200">
                        <a:solidFill>
                          <a:srgbClr val="434343"/>
                        </a:solidFill>
                        <a:latin typeface="Roboto"/>
                        <a:ea typeface="Roboto"/>
                        <a:cs typeface="Roboto"/>
                        <a:sym typeface="Roboto"/>
                      </a:endParaRPr>
                    </a:p>
                  </a:txBody>
                  <a:tcPr marL="76200" marR="76200" marT="19050" marB="19050" anchor="ctr">
                    <a:lnL w="11900" cap="flat" cmpd="sng">
                      <a:solidFill>
                        <a:srgbClr val="F6F8F9"/>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extLst>
                  <a:ext uri="{0D108BD9-81ED-4DB2-BD59-A6C34878D82A}">
                    <a16:rowId xmlns:a16="http://schemas.microsoft.com/office/drawing/2014/main" val="10002"/>
                  </a:ext>
                </a:extLst>
              </a:tr>
              <a:tr h="298800">
                <a:tc>
                  <a:txBody>
                    <a:bodyPr/>
                    <a:lstStyle/>
                    <a:p>
                      <a:pPr marL="0" lvl="0" indent="0" algn="l"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Encontrar un lugar seguro donde quedarme.</a:t>
                      </a:r>
                      <a:endParaRPr sz="1200" dirty="0">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FFFFF"/>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70 %</a:t>
                      </a:r>
                      <a:endParaRPr sz="1200">
                        <a:solidFill>
                          <a:srgbClr val="434343"/>
                        </a:solidFill>
                        <a:latin typeface="Roboto"/>
                        <a:ea typeface="Roboto"/>
                        <a:cs typeface="Roboto"/>
                        <a:sym typeface="Roboto"/>
                      </a:endParaRPr>
                    </a:p>
                  </a:txBody>
                  <a:tcPr marL="76200" marR="76200" marT="19050" marB="19050" anchor="ctr">
                    <a:lnL w="11900" cap="flat" cmpd="sng">
                      <a:solidFill>
                        <a:srgbClr val="FFFFFF"/>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298800">
                <a:tc>
                  <a:txBody>
                    <a:bodyPr/>
                    <a:lstStyle/>
                    <a:p>
                      <a:pPr marL="0" lvl="0" indent="0" algn="l"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Conseguir un trabajo estable con un salario digno.</a:t>
                      </a:r>
                      <a:endParaRPr sz="1200">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6F8F9"/>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tc>
                  <a:txBody>
                    <a:bodyPr/>
                    <a:lstStyle/>
                    <a:p>
                      <a:pPr marL="0" lvl="0" indent="0" algn="r"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69 %</a:t>
                      </a:r>
                      <a:endParaRPr sz="1200">
                        <a:solidFill>
                          <a:srgbClr val="434343"/>
                        </a:solidFill>
                        <a:latin typeface="Roboto"/>
                        <a:ea typeface="Roboto"/>
                        <a:cs typeface="Roboto"/>
                        <a:sym typeface="Roboto"/>
                      </a:endParaRPr>
                    </a:p>
                  </a:txBody>
                  <a:tcPr marL="76200" marR="76200" marT="19050" marB="19050" anchor="ctr">
                    <a:lnL w="11900" cap="flat" cmpd="sng">
                      <a:solidFill>
                        <a:srgbClr val="F6F8F9"/>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extLst>
                  <a:ext uri="{0D108BD9-81ED-4DB2-BD59-A6C34878D82A}">
                    <a16:rowId xmlns:a16="http://schemas.microsoft.com/office/drawing/2014/main" val="10004"/>
                  </a:ext>
                </a:extLst>
              </a:tr>
              <a:tr h="298800">
                <a:tc>
                  <a:txBody>
                    <a:bodyPr/>
                    <a:lstStyle/>
                    <a:p>
                      <a:pPr marL="0" lvl="0" indent="0" algn="l" rtl="0">
                        <a:lnSpc>
                          <a:spcPct val="115000"/>
                        </a:lnSpc>
                        <a:spcBef>
                          <a:spcPts val="0"/>
                        </a:spcBef>
                        <a:spcAft>
                          <a:spcPts val="0"/>
                        </a:spcAft>
                        <a:buNone/>
                      </a:pPr>
                      <a:r>
                        <a:rPr lang="es" sz="1200" b="0" i="0" u="none" baseline="0" dirty="0">
                          <a:solidFill>
                            <a:srgbClr val="434343"/>
                          </a:solidFill>
                          <a:latin typeface="Roboto"/>
                          <a:ea typeface="Roboto"/>
                          <a:cs typeface="Roboto"/>
                          <a:sym typeface="Roboto"/>
                        </a:rPr>
                        <a:t>Conseguir un trabajo que sea adecuado para mí.</a:t>
                      </a:r>
                      <a:endParaRPr sz="1200" dirty="0">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FFFFF"/>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68 %</a:t>
                      </a:r>
                      <a:endParaRPr sz="1200">
                        <a:solidFill>
                          <a:srgbClr val="434343"/>
                        </a:solidFill>
                        <a:latin typeface="Roboto"/>
                        <a:ea typeface="Roboto"/>
                        <a:cs typeface="Roboto"/>
                        <a:sym typeface="Roboto"/>
                      </a:endParaRPr>
                    </a:p>
                  </a:txBody>
                  <a:tcPr marL="76200" marR="76200" marT="19050" marB="19050" anchor="ctr">
                    <a:lnL w="11900" cap="flat" cmpd="sng">
                      <a:solidFill>
                        <a:srgbClr val="FFFFFF"/>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298800">
                <a:tc>
                  <a:txBody>
                    <a:bodyPr/>
                    <a:lstStyle/>
                    <a:p>
                      <a:pPr marL="0" lvl="0" indent="0" algn="l"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Acceder a una comunidad saludable y solidaria.</a:t>
                      </a:r>
                      <a:endParaRPr sz="1200" dirty="0">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6F8F9"/>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tc>
                  <a:txBody>
                    <a:bodyPr/>
                    <a:lstStyle/>
                    <a:p>
                      <a:pPr marL="0" lvl="0" indent="0" algn="r"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66 %</a:t>
                      </a:r>
                      <a:endParaRPr sz="1200">
                        <a:solidFill>
                          <a:srgbClr val="434343"/>
                        </a:solidFill>
                        <a:latin typeface="Roboto"/>
                        <a:ea typeface="Roboto"/>
                        <a:cs typeface="Roboto"/>
                        <a:sym typeface="Roboto"/>
                      </a:endParaRPr>
                    </a:p>
                  </a:txBody>
                  <a:tcPr marL="76200" marR="76200" marT="19050" marB="19050" anchor="ctr">
                    <a:lnL w="11900" cap="flat" cmpd="sng">
                      <a:solidFill>
                        <a:srgbClr val="F6F8F9"/>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extLst>
                  <a:ext uri="{0D108BD9-81ED-4DB2-BD59-A6C34878D82A}">
                    <a16:rowId xmlns:a16="http://schemas.microsoft.com/office/drawing/2014/main" val="10006"/>
                  </a:ext>
                </a:extLst>
              </a:tr>
              <a:tr h="298800">
                <a:tc>
                  <a:txBody>
                    <a:bodyPr/>
                    <a:lstStyle/>
                    <a:p>
                      <a:pPr marL="0" lvl="0" indent="0" algn="l"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Acceder a servicios médicos de calidad y centrados en la curación.</a:t>
                      </a:r>
                      <a:endParaRPr sz="1200">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FFFFF"/>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65 %</a:t>
                      </a:r>
                      <a:endParaRPr sz="1200">
                        <a:solidFill>
                          <a:srgbClr val="434343"/>
                        </a:solidFill>
                        <a:latin typeface="Roboto"/>
                        <a:ea typeface="Roboto"/>
                        <a:cs typeface="Roboto"/>
                        <a:sym typeface="Roboto"/>
                      </a:endParaRPr>
                    </a:p>
                  </a:txBody>
                  <a:tcPr marL="76200" marR="76200" marT="19050" marB="19050" anchor="ctr">
                    <a:lnL w="11900" cap="flat" cmpd="sng">
                      <a:solidFill>
                        <a:srgbClr val="FFFFFF"/>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298800">
                <a:tc>
                  <a:txBody>
                    <a:bodyPr/>
                    <a:lstStyle/>
                    <a:p>
                      <a:pPr marL="0" lvl="0" indent="0" algn="l"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Reparar las relaciones con amigos o familiares de confianza.</a:t>
                      </a:r>
                      <a:endParaRPr sz="1200">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6F8F9"/>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tc>
                  <a:txBody>
                    <a:bodyPr/>
                    <a:lstStyle/>
                    <a:p>
                      <a:pPr marL="0" lvl="0" indent="0" algn="r"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62 %</a:t>
                      </a:r>
                      <a:endParaRPr sz="1200">
                        <a:solidFill>
                          <a:srgbClr val="434343"/>
                        </a:solidFill>
                        <a:latin typeface="Roboto"/>
                        <a:ea typeface="Roboto"/>
                        <a:cs typeface="Roboto"/>
                        <a:sym typeface="Roboto"/>
                      </a:endParaRPr>
                    </a:p>
                  </a:txBody>
                  <a:tcPr marL="76200" marR="76200" marT="19050" marB="19050" anchor="ctr">
                    <a:lnL w="11900" cap="flat" cmpd="sng">
                      <a:solidFill>
                        <a:srgbClr val="F6F8F9"/>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extLst>
                  <a:ext uri="{0D108BD9-81ED-4DB2-BD59-A6C34878D82A}">
                    <a16:rowId xmlns:a16="http://schemas.microsoft.com/office/drawing/2014/main" val="10008"/>
                  </a:ext>
                </a:extLst>
              </a:tr>
              <a:tr h="298800">
                <a:tc>
                  <a:txBody>
                    <a:bodyPr/>
                    <a:lstStyle/>
                    <a:p>
                      <a:pPr marL="0" lvl="0" indent="0" algn="l"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Tratar con otras personas que me avergonzaban por haber sufrido explotación o abusos.</a:t>
                      </a:r>
                      <a:endParaRPr sz="1200">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FFFFF"/>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60 %</a:t>
                      </a:r>
                      <a:endParaRPr sz="1200">
                        <a:solidFill>
                          <a:srgbClr val="434343"/>
                        </a:solidFill>
                        <a:latin typeface="Roboto"/>
                        <a:ea typeface="Roboto"/>
                        <a:cs typeface="Roboto"/>
                        <a:sym typeface="Roboto"/>
                      </a:endParaRPr>
                    </a:p>
                  </a:txBody>
                  <a:tcPr marL="76200" marR="76200" marT="19050" marB="19050" anchor="ctr">
                    <a:lnL w="11900" cap="flat" cmpd="sng">
                      <a:solidFill>
                        <a:srgbClr val="FFFFFF"/>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298800">
                <a:tc>
                  <a:txBody>
                    <a:bodyPr/>
                    <a:lstStyle/>
                    <a:p>
                      <a:pPr marL="0" lvl="0" indent="0" algn="l"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Obtener educación o capacitación laboral.</a:t>
                      </a:r>
                      <a:endParaRPr sz="1200">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6F8F9"/>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3E4791"/>
                      </a:solidFill>
                      <a:prstDash val="solid"/>
                      <a:round/>
                      <a:headEnd type="none" w="sm" len="sm"/>
                      <a:tailEnd type="none" w="sm" len="sm"/>
                    </a:lnB>
                    <a:solidFill>
                      <a:srgbClr val="F6F8F9"/>
                    </a:solidFill>
                  </a:tcPr>
                </a:tc>
                <a:tc>
                  <a:txBody>
                    <a:bodyPr/>
                    <a:lstStyle/>
                    <a:p>
                      <a:pPr marL="0" lvl="0" indent="0" algn="r" rtl="0">
                        <a:lnSpc>
                          <a:spcPct val="115000"/>
                        </a:lnSpc>
                        <a:spcBef>
                          <a:spcPts val="0"/>
                        </a:spcBef>
                        <a:spcAft>
                          <a:spcPts val="0"/>
                        </a:spcAft>
                        <a:buNone/>
                      </a:pPr>
                      <a:r>
                        <a:rPr lang="es" sz="1200" b="0" i="0" u="none" baseline="0" dirty="0">
                          <a:solidFill>
                            <a:srgbClr val="434343"/>
                          </a:solidFill>
                          <a:latin typeface="Roboto"/>
                          <a:ea typeface="Roboto"/>
                          <a:cs typeface="Roboto"/>
                          <a:sym typeface="Roboto"/>
                        </a:rPr>
                        <a:t>60 %</a:t>
                      </a:r>
                      <a:endParaRPr sz="1200" dirty="0">
                        <a:solidFill>
                          <a:srgbClr val="434343"/>
                        </a:solidFill>
                        <a:latin typeface="Roboto"/>
                        <a:ea typeface="Roboto"/>
                        <a:cs typeface="Roboto"/>
                        <a:sym typeface="Roboto"/>
                      </a:endParaRPr>
                    </a:p>
                  </a:txBody>
                  <a:tcPr marL="76200" marR="76200" marT="19050" marB="19050" anchor="ctr">
                    <a:lnL w="11900" cap="flat" cmpd="sng">
                      <a:solidFill>
                        <a:srgbClr val="F6F8F9"/>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3E4791"/>
                      </a:solidFill>
                      <a:prstDash val="solid"/>
                      <a:round/>
                      <a:headEnd type="none" w="sm" len="sm"/>
                      <a:tailEnd type="none" w="sm" len="sm"/>
                    </a:lnB>
                    <a:solidFill>
                      <a:srgbClr val="F6F8F9"/>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7"/>
          <p:cNvSpPr txBox="1">
            <a:spLocks noGrp="1"/>
          </p:cNvSpPr>
          <p:nvPr>
            <p:ph type="title"/>
          </p:nvPr>
        </p:nvSpPr>
        <p:spPr>
          <a:xfrm>
            <a:off x="1149960" y="441960"/>
            <a:ext cx="7030440" cy="80772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b="1" i="0" u="none" baseline="0" dirty="0"/>
              <a:t>Necesidades de los sobrevivientes relacionadas con el empleo</a:t>
            </a:r>
            <a:endParaRPr dirty="0"/>
          </a:p>
        </p:txBody>
      </p:sp>
      <p:pic>
        <p:nvPicPr>
          <p:cNvPr id="403" name="Google Shape;403;p57"/>
          <p:cNvPicPr preferRelativeResize="0"/>
          <p:nvPr/>
        </p:nvPicPr>
        <p:blipFill>
          <a:blip r:embed="rId3">
            <a:alphaModFix/>
          </a:blip>
          <a:stretch>
            <a:fillRect/>
          </a:stretch>
        </p:blipFill>
        <p:spPr>
          <a:xfrm>
            <a:off x="963600" y="1151450"/>
            <a:ext cx="7216800" cy="3245275"/>
          </a:xfrm>
          <a:prstGeom prst="rect">
            <a:avLst/>
          </a:prstGeom>
          <a:noFill/>
          <a:ln>
            <a:noFill/>
          </a:ln>
        </p:spPr>
      </p:pic>
      <p:sp>
        <p:nvSpPr>
          <p:cNvPr id="404" name="Google Shape;404;p57"/>
          <p:cNvSpPr txBox="1"/>
          <p:nvPr/>
        </p:nvSpPr>
        <p:spPr>
          <a:xfrm>
            <a:off x="6229050" y="3900725"/>
            <a:ext cx="2362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800" b="1" i="0" u="none" baseline="0">
                <a:solidFill>
                  <a:schemeClr val="dk1"/>
                </a:solidFill>
              </a:rPr>
              <a:t>Fuente:</a:t>
            </a:r>
            <a:r>
              <a:rPr lang="es" sz="800" b="0" i="0" u="none" baseline="0">
                <a:solidFill>
                  <a:schemeClr val="dk1"/>
                </a:solidFill>
              </a:rPr>
              <a:t> Polaris Project. </a:t>
            </a:r>
            <a:r>
              <a:rPr lang="es" sz="800" b="0" i="1" u="none" baseline="0">
                <a:solidFill>
                  <a:schemeClr val="dk1"/>
                </a:solidFill>
              </a:rPr>
              <a:t>In Harm’s Way: How Systems Fail Human Trafficking Survivors</a:t>
            </a:r>
            <a:r>
              <a:rPr lang="es" sz="800" b="0" i="0" u="none" baseline="0">
                <a:solidFill>
                  <a:schemeClr val="dk1"/>
                </a:solidFill>
              </a:rPr>
              <a:t>. Survey Results from the First National Survivor Study, January 2023.</a:t>
            </a:r>
            <a:endParaRPr sz="11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8"/>
          <p:cNvSpPr txBox="1">
            <a:spLocks noGrp="1"/>
          </p:cNvSpPr>
          <p:nvPr>
            <p:ph type="title"/>
          </p:nvPr>
        </p:nvSpPr>
        <p:spPr>
          <a:xfrm>
            <a:off x="1411199" y="552450"/>
            <a:ext cx="7613159" cy="354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s" b="1" i="0" u="none" baseline="0" dirty="0"/>
              <a:t>Necesidades a largo plazo de los sobrevivientes</a:t>
            </a:r>
            <a:endParaRPr dirty="0"/>
          </a:p>
        </p:txBody>
      </p:sp>
      <p:sp>
        <p:nvSpPr>
          <p:cNvPr id="410" name="Google Shape;410;p58"/>
          <p:cNvSpPr txBox="1">
            <a:spLocks noGrp="1"/>
          </p:cNvSpPr>
          <p:nvPr>
            <p:ph type="body" idx="1"/>
          </p:nvPr>
        </p:nvSpPr>
        <p:spPr>
          <a:xfrm>
            <a:off x="4480700" y="1425500"/>
            <a:ext cx="4116900" cy="2679900"/>
          </a:xfrm>
          <a:prstGeom prst="rect">
            <a:avLst/>
          </a:prstGeom>
        </p:spPr>
        <p:txBody>
          <a:bodyPr spcFirstLastPara="1" wrap="square" lIns="45725" tIns="45725" rIns="45725" bIns="45725" anchor="t" anchorCtr="0">
            <a:noAutofit/>
          </a:bodyPr>
          <a:lstStyle/>
          <a:p>
            <a:pPr marL="457200" lvl="0" indent="-298450" algn="l" rtl="0">
              <a:spcBef>
                <a:spcPts val="0"/>
              </a:spcBef>
              <a:spcAft>
                <a:spcPts val="0"/>
              </a:spcAft>
              <a:buClr>
                <a:schemeClr val="dk1"/>
              </a:buClr>
              <a:buSzPct val="100000"/>
              <a:buChar char="●"/>
            </a:pPr>
            <a:r>
              <a:rPr lang="es" sz="1700" b="0" i="0" u="none" baseline="0">
                <a:solidFill>
                  <a:schemeClr val="dk1"/>
                </a:solidFill>
              </a:rPr>
              <a:t>Servicios de salud mental y conductual.</a:t>
            </a:r>
            <a:endParaRPr sz="1700" dirty="0">
              <a:solidFill>
                <a:schemeClr val="dk1"/>
              </a:solidFill>
            </a:endParaRPr>
          </a:p>
          <a:p>
            <a:pPr marL="457200" lvl="0" indent="-298450" algn="l" rtl="0">
              <a:spcBef>
                <a:spcPts val="0"/>
              </a:spcBef>
              <a:spcAft>
                <a:spcPts val="0"/>
              </a:spcAft>
              <a:buClr>
                <a:schemeClr val="dk1"/>
              </a:buClr>
              <a:buSzPct val="100000"/>
              <a:buChar char="●"/>
            </a:pPr>
            <a:r>
              <a:rPr lang="es" sz="1700" b="0" i="0" u="none" baseline="0">
                <a:solidFill>
                  <a:schemeClr val="dk1"/>
                </a:solidFill>
              </a:rPr>
              <a:t>Servicios médicos de calidad centrados en la curación.</a:t>
            </a:r>
            <a:endParaRPr sz="1700" dirty="0">
              <a:solidFill>
                <a:schemeClr val="dk1"/>
              </a:solidFill>
            </a:endParaRPr>
          </a:p>
          <a:p>
            <a:pPr marL="457200" lvl="0" indent="-298450" algn="l" rtl="0">
              <a:spcBef>
                <a:spcPts val="0"/>
              </a:spcBef>
              <a:spcAft>
                <a:spcPts val="0"/>
              </a:spcAft>
              <a:buClr>
                <a:schemeClr val="dk1"/>
              </a:buClr>
              <a:buSzPct val="100000"/>
              <a:buChar char="●"/>
            </a:pPr>
            <a:r>
              <a:rPr lang="es" sz="1700" b="0" i="0" u="none" baseline="0">
                <a:solidFill>
                  <a:schemeClr val="dk1"/>
                </a:solidFill>
              </a:rPr>
              <a:t>Acceso a terapias alternativas.</a:t>
            </a:r>
            <a:endParaRPr sz="1700" dirty="0">
              <a:solidFill>
                <a:schemeClr val="dk1"/>
              </a:solidFill>
            </a:endParaRPr>
          </a:p>
          <a:p>
            <a:pPr marL="457200" lvl="0" indent="-298450" algn="l" rtl="0">
              <a:spcBef>
                <a:spcPts val="0"/>
              </a:spcBef>
              <a:spcAft>
                <a:spcPts val="0"/>
              </a:spcAft>
              <a:buClr>
                <a:schemeClr val="dk1"/>
              </a:buClr>
              <a:buSzPct val="100000"/>
              <a:buChar char="●"/>
            </a:pPr>
            <a:r>
              <a:rPr lang="es" sz="1700" b="0" i="0" u="none" baseline="0">
                <a:solidFill>
                  <a:schemeClr val="dk1"/>
                </a:solidFill>
              </a:rPr>
              <a:t>Manejo de problemas de salud crónicos o prolongados.</a:t>
            </a:r>
            <a:endParaRPr sz="1700" dirty="0">
              <a:solidFill>
                <a:schemeClr val="dk1"/>
              </a:solidFill>
            </a:endParaRPr>
          </a:p>
          <a:p>
            <a:pPr marL="457200" lvl="0" indent="-298450" algn="l" rtl="0">
              <a:spcBef>
                <a:spcPts val="0"/>
              </a:spcBef>
              <a:spcAft>
                <a:spcPts val="0"/>
              </a:spcAft>
              <a:buClr>
                <a:schemeClr val="dk1"/>
              </a:buClr>
              <a:buSzPct val="100000"/>
              <a:buChar char="●"/>
            </a:pPr>
            <a:r>
              <a:rPr lang="es" sz="1700" b="0" i="0" u="none" baseline="0">
                <a:solidFill>
                  <a:schemeClr val="dk1"/>
                </a:solidFill>
              </a:rPr>
              <a:t>Pago de deudas.</a:t>
            </a:r>
            <a:endParaRPr sz="1700" dirty="0">
              <a:solidFill>
                <a:schemeClr val="dk1"/>
              </a:solidFill>
            </a:endParaRPr>
          </a:p>
          <a:p>
            <a:pPr marL="457200" lvl="0" indent="-298450" algn="l" rtl="0">
              <a:spcBef>
                <a:spcPts val="0"/>
              </a:spcBef>
              <a:spcAft>
                <a:spcPts val="0"/>
              </a:spcAft>
              <a:buClr>
                <a:schemeClr val="dk1"/>
              </a:buClr>
              <a:buSzPct val="100000"/>
              <a:buChar char="●"/>
            </a:pPr>
            <a:r>
              <a:rPr lang="es" sz="1700" b="0" i="0" u="none" baseline="0">
                <a:solidFill>
                  <a:schemeClr val="dk1"/>
                </a:solidFill>
              </a:rPr>
              <a:t>Trabajo que se ajuste a sus necesidades.</a:t>
            </a:r>
            <a:endParaRPr sz="1700" dirty="0">
              <a:solidFill>
                <a:schemeClr val="dk1"/>
              </a:solidFill>
            </a:endParaRPr>
          </a:p>
          <a:p>
            <a:pPr marL="457200" lvl="0" indent="-298450" algn="l" rtl="0">
              <a:spcBef>
                <a:spcPts val="0"/>
              </a:spcBef>
              <a:spcAft>
                <a:spcPts val="0"/>
              </a:spcAft>
              <a:buClr>
                <a:schemeClr val="dk1"/>
              </a:buClr>
              <a:buSzPct val="100000"/>
              <a:buChar char="●"/>
            </a:pPr>
            <a:r>
              <a:rPr lang="es" sz="1700" b="0" i="0" u="none" baseline="0">
                <a:solidFill>
                  <a:schemeClr val="dk1"/>
                </a:solidFill>
              </a:rPr>
              <a:t>Comunidad saludable y solidaria.</a:t>
            </a:r>
            <a:endParaRPr sz="1700" dirty="0">
              <a:solidFill>
                <a:schemeClr val="dk1"/>
              </a:solidFill>
            </a:endParaRPr>
          </a:p>
        </p:txBody>
      </p:sp>
      <p:pic>
        <p:nvPicPr>
          <p:cNvPr id="411" name="Google Shape;411;p58"/>
          <p:cNvPicPr preferRelativeResize="0"/>
          <p:nvPr/>
        </p:nvPicPr>
        <p:blipFill>
          <a:blip r:embed="rId3">
            <a:alphaModFix/>
          </a:blip>
          <a:stretch>
            <a:fillRect/>
          </a:stretch>
        </p:blipFill>
        <p:spPr>
          <a:xfrm>
            <a:off x="1135575" y="1146200"/>
            <a:ext cx="3345125" cy="33738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ECE85-4A83-C50D-222E-5DC13937A373}"/>
              </a:ext>
            </a:extLst>
          </p:cNvPr>
          <p:cNvSpPr>
            <a:spLocks noGrp="1"/>
          </p:cNvSpPr>
          <p:nvPr>
            <p:ph type="title"/>
          </p:nvPr>
        </p:nvSpPr>
        <p:spPr/>
        <p:txBody>
          <a:bodyPr/>
          <a:lstStyle/>
          <a:p>
            <a:pPr rtl="0"/>
            <a:r>
              <a:rPr lang="es" sz="3600" b="1" i="0" u="none" baseline="0"/>
              <a:t>Preguntas y respuestas</a:t>
            </a:r>
          </a:p>
        </p:txBody>
      </p:sp>
      <p:pic>
        <p:nvPicPr>
          <p:cNvPr id="1026" name="Picture 2" descr="A close up of a logo&#10;&#10;Description automatically generated">
            <a:extLst>
              <a:ext uri="{FF2B5EF4-FFF2-40B4-BE49-F238E27FC236}">
                <a16:creationId xmlns:a16="http://schemas.microsoft.com/office/drawing/2014/main" id="{6963EF36-D852-4C41-7DE3-7DD05F2D6A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097901"/>
            <a:ext cx="1866900" cy="186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6906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59"/>
          <p:cNvSpPr txBox="1">
            <a:spLocks noGrp="1"/>
          </p:cNvSpPr>
          <p:nvPr>
            <p:ph type="title"/>
          </p:nvPr>
        </p:nvSpPr>
        <p:spPr>
          <a:xfrm>
            <a:off x="349825" y="1395875"/>
            <a:ext cx="6210300" cy="1982700"/>
          </a:xfrm>
          <a:prstGeom prst="rect">
            <a:avLst/>
          </a:prstGeom>
          <a:noFill/>
          <a:ln>
            <a:noFill/>
          </a:ln>
        </p:spPr>
        <p:txBody>
          <a:bodyPr spcFirstLastPara="1" wrap="square" lIns="0" tIns="0" rIns="0" bIns="0" anchor="t" anchorCtr="0">
            <a:normAutofit/>
          </a:bodyPr>
          <a:lstStyle/>
          <a:p>
            <a:pPr marL="0" lvl="0" indent="0" algn="ctr" rtl="0">
              <a:spcBef>
                <a:spcPts val="0"/>
              </a:spcBef>
              <a:spcAft>
                <a:spcPts val="0"/>
              </a:spcAft>
              <a:buNone/>
            </a:pPr>
            <a:r>
              <a:rPr lang="es" sz="3300" b="1" i="0" u="none" baseline="0"/>
              <a:t>Encuesta</a:t>
            </a:r>
            <a:r>
              <a:rPr lang="es" sz="3300" b="1" i="0" u="none" baseline="0">
                <a:latin typeface="Arial"/>
                <a:ea typeface="Arial"/>
                <a:cs typeface="Arial"/>
                <a:sym typeface="Arial"/>
              </a:rPr>
              <a:t> de evaluación de Zoom</a:t>
            </a:r>
            <a:endParaRPr/>
          </a:p>
        </p:txBody>
      </p:sp>
      <p:sp>
        <p:nvSpPr>
          <p:cNvPr id="418" name="Google Shape;418;p59"/>
          <p:cNvSpPr txBox="1">
            <a:spLocks noGrp="1"/>
          </p:cNvSpPr>
          <p:nvPr>
            <p:ph type="sldNum" idx="12"/>
          </p:nvPr>
        </p:nvSpPr>
        <p:spPr>
          <a:xfrm>
            <a:off x="6583681" y="4783455"/>
            <a:ext cx="2103000" cy="1386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000000"/>
              </a:buClr>
              <a:buSzPts val="900"/>
              <a:buFont typeface="Arial"/>
              <a:buNone/>
            </a:pPr>
            <a:fld id="{00000000-1234-1234-1234-123412341234}" type="slidenum">
              <a:rPr sz="900"/>
              <a:t>39</a:t>
            </a:fld>
            <a:endParaRPr sz="900"/>
          </a:p>
        </p:txBody>
      </p:sp>
      <p:sp>
        <p:nvSpPr>
          <p:cNvPr id="419" name="Google Shape;419;p59"/>
          <p:cNvSpPr txBox="1">
            <a:spLocks noGrp="1"/>
          </p:cNvSpPr>
          <p:nvPr>
            <p:ph type="subTitle" idx="1"/>
          </p:nvPr>
        </p:nvSpPr>
        <p:spPr>
          <a:xfrm>
            <a:off x="349827" y="2578504"/>
            <a:ext cx="6210300" cy="1860000"/>
          </a:xfrm>
          <a:prstGeom prst="rect">
            <a:avLst/>
          </a:prstGeom>
        </p:spPr>
        <p:txBody>
          <a:bodyPr spcFirstLastPara="1" wrap="square" lIns="45725" tIns="45725" rIns="45725" bIns="45725" anchor="t" anchorCtr="0">
            <a:noAutofit/>
          </a:bodyPr>
          <a:lstStyle/>
          <a:p>
            <a:pPr marL="0" lvl="0" indent="0" algn="ctr" rtl="0">
              <a:spcBef>
                <a:spcPts val="0"/>
              </a:spcBef>
              <a:spcAft>
                <a:spcPts val="0"/>
              </a:spcAft>
              <a:buNone/>
            </a:pPr>
            <a:r>
              <a:rPr lang="es" sz="2000" b="0" i="0" u="none" baseline="0">
                <a:solidFill>
                  <a:schemeClr val="dk1"/>
                </a:solidFill>
              </a:rPr>
              <a:t>Complete la encuesta de evaluación en la ventana emergente.</a:t>
            </a:r>
            <a:endParaRPr sz="2000" dirty="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39"/>
          <p:cNvPicPr preferRelativeResize="0"/>
          <p:nvPr/>
        </p:nvPicPr>
        <p:blipFill rotWithShape="1">
          <a:blip r:embed="rId3">
            <a:alphaModFix/>
          </a:blip>
          <a:srcRect/>
          <a:stretch/>
        </p:blipFill>
        <p:spPr>
          <a:xfrm>
            <a:off x="-585" y="-585"/>
            <a:ext cx="9144586" cy="5144087"/>
          </a:xfrm>
          <a:prstGeom prst="rect">
            <a:avLst/>
          </a:prstGeom>
          <a:noFill/>
          <a:ln>
            <a:noFill/>
          </a:ln>
        </p:spPr>
      </p:pic>
      <p:sp>
        <p:nvSpPr>
          <p:cNvPr id="326" name="Google Shape;326;p39"/>
          <p:cNvSpPr txBox="1">
            <a:spLocks noGrp="1"/>
          </p:cNvSpPr>
          <p:nvPr>
            <p:ph type="title"/>
          </p:nvPr>
        </p:nvSpPr>
        <p:spPr>
          <a:xfrm>
            <a:off x="504598" y="951975"/>
            <a:ext cx="3191100" cy="1173300"/>
          </a:xfrm>
          <a:prstGeom prst="rect">
            <a:avLst/>
          </a:prstGeom>
          <a:noFill/>
          <a:ln>
            <a:noFill/>
          </a:ln>
        </p:spPr>
        <p:txBody>
          <a:bodyPr spcFirstLastPara="1" wrap="square" lIns="0" tIns="24275" rIns="0" bIns="0" anchor="ctr" anchorCtr="0">
            <a:spAutoFit/>
          </a:bodyPr>
          <a:lstStyle/>
          <a:p>
            <a:pPr marL="12700" marR="0" lvl="0" indent="0" algn="ctr" rtl="0">
              <a:lnSpc>
                <a:spcPct val="93300"/>
              </a:lnSpc>
              <a:spcBef>
                <a:spcPts val="0"/>
              </a:spcBef>
              <a:spcAft>
                <a:spcPts val="0"/>
              </a:spcAft>
              <a:buNone/>
            </a:pPr>
            <a:r>
              <a:rPr lang="en" sz="2000" b="1" i="0" u="none" strike="noStrike" cap="none">
                <a:solidFill>
                  <a:schemeClr val="dk1"/>
                </a:solidFill>
                <a:latin typeface="Calibri"/>
                <a:ea typeface="Calibri"/>
                <a:cs typeface="Calibri"/>
                <a:sym typeface="Calibri"/>
              </a:rPr>
              <a:t>Choose English as your  language. Make sure to NOT  mute original audio so that  you can hear the main room</a:t>
            </a:r>
            <a:endParaRPr sz="2000" b="1" i="0" u="none" strike="noStrike" cap="none">
              <a:solidFill>
                <a:schemeClr val="dk1"/>
              </a:solidFill>
              <a:latin typeface="Calibri"/>
              <a:ea typeface="Calibri"/>
              <a:cs typeface="Calibri"/>
              <a:sym typeface="Calibri"/>
            </a:endParaRPr>
          </a:p>
        </p:txBody>
      </p:sp>
      <p:sp>
        <p:nvSpPr>
          <p:cNvPr id="327" name="Google Shape;327;p39"/>
          <p:cNvSpPr txBox="1"/>
          <p:nvPr/>
        </p:nvSpPr>
        <p:spPr>
          <a:xfrm>
            <a:off x="4570898" y="3296525"/>
            <a:ext cx="4026300" cy="1037100"/>
          </a:xfrm>
          <a:prstGeom prst="rect">
            <a:avLst/>
          </a:prstGeom>
          <a:noFill/>
          <a:ln>
            <a:noFill/>
          </a:ln>
        </p:spPr>
        <p:txBody>
          <a:bodyPr spcFirstLastPara="1" wrap="square" lIns="0" tIns="8925" rIns="0" bIns="0" anchor="t" anchorCtr="0">
            <a:spAutoFit/>
          </a:bodyPr>
          <a:lstStyle/>
          <a:p>
            <a:pPr marL="254000" marR="0" lvl="0" indent="0" algn="l" rtl="0">
              <a:lnSpc>
                <a:spcPct val="117000"/>
              </a:lnSpc>
              <a:spcBef>
                <a:spcPts val="0"/>
              </a:spcBef>
              <a:spcAft>
                <a:spcPts val="0"/>
              </a:spcAft>
              <a:buNone/>
            </a:pPr>
            <a:r>
              <a:rPr lang="en" sz="2000" b="1">
                <a:solidFill>
                  <a:srgbClr val="9A40DE"/>
                </a:solidFill>
                <a:latin typeface="Calibri"/>
                <a:ea typeface="Calibri"/>
                <a:cs typeface="Calibri"/>
                <a:sym typeface="Calibri"/>
              </a:rPr>
              <a:t>Seleccione Español. Asegúrese de  Silenciar Audio Original, si solo desea escuchar al  intérprete</a:t>
            </a:r>
            <a:endParaRPr sz="2000" b="1">
              <a:solidFill>
                <a:schemeClr val="dk1"/>
              </a:solidFill>
              <a:latin typeface="Calibri"/>
              <a:ea typeface="Calibri"/>
              <a:cs typeface="Calibri"/>
              <a:sym typeface="Calibri"/>
            </a:endParaRPr>
          </a:p>
        </p:txBody>
      </p:sp>
      <p:pic>
        <p:nvPicPr>
          <p:cNvPr id="328" name="Google Shape;328;p39"/>
          <p:cNvPicPr preferRelativeResize="0"/>
          <p:nvPr/>
        </p:nvPicPr>
        <p:blipFill rotWithShape="1">
          <a:blip r:embed="rId4">
            <a:alphaModFix/>
          </a:blip>
          <a:srcRect/>
          <a:stretch/>
        </p:blipFill>
        <p:spPr>
          <a:xfrm>
            <a:off x="6216052" y="4086129"/>
            <a:ext cx="2667993" cy="1057376"/>
          </a:xfrm>
          <a:prstGeom prst="rect">
            <a:avLst/>
          </a:prstGeom>
          <a:noFill/>
          <a:ln>
            <a:noFill/>
          </a:ln>
        </p:spPr>
      </p:pic>
      <p:pic>
        <p:nvPicPr>
          <p:cNvPr id="329" name="Google Shape;329;p39"/>
          <p:cNvPicPr preferRelativeResize="0"/>
          <p:nvPr/>
        </p:nvPicPr>
        <p:blipFill rotWithShape="1">
          <a:blip r:embed="rId5">
            <a:alphaModFix/>
          </a:blip>
          <a:srcRect/>
          <a:stretch/>
        </p:blipFill>
        <p:spPr>
          <a:xfrm>
            <a:off x="4039924" y="1249051"/>
            <a:ext cx="1787151" cy="1793748"/>
          </a:xfrm>
          <a:prstGeom prst="rect">
            <a:avLst/>
          </a:prstGeom>
          <a:noFill/>
          <a:ln>
            <a:noFill/>
          </a:ln>
        </p:spPr>
      </p:pic>
    </p:spTree>
    <p:extLst>
      <p:ext uri="{BB962C8B-B14F-4D97-AF65-F5344CB8AC3E}">
        <p14:creationId xmlns:p14="http://schemas.microsoft.com/office/powerpoint/2010/main" val="42186255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60"/>
          <p:cNvPicPr preferRelativeResize="0">
            <a:picLocks noChangeAspect="1"/>
          </p:cNvPicPr>
          <p:nvPr/>
        </p:nvPicPr>
        <p:blipFill>
          <a:blip r:embed="rId3">
            <a:alphaModFix/>
          </a:blip>
          <a:stretch>
            <a:fillRect/>
          </a:stretch>
        </p:blipFill>
        <p:spPr>
          <a:xfrm>
            <a:off x="1490500" y="679572"/>
            <a:ext cx="3657500" cy="3657500"/>
          </a:xfrm>
          <a:prstGeom prst="rect">
            <a:avLst/>
          </a:prstGeom>
          <a:noFill/>
          <a:ln>
            <a:solidFill>
              <a:schemeClr val="tx1"/>
            </a:solidFill>
          </a:ln>
        </p:spPr>
      </p:pic>
      <p:sp>
        <p:nvSpPr>
          <p:cNvPr id="2" name="Google Shape;409;p58">
            <a:extLst>
              <a:ext uri="{FF2B5EF4-FFF2-40B4-BE49-F238E27FC236}">
                <a16:creationId xmlns:a16="http://schemas.microsoft.com/office/drawing/2014/main" id="{0D41EDEF-6137-2100-3376-82EDF43BCF0E}"/>
              </a:ext>
            </a:extLst>
          </p:cNvPr>
          <p:cNvSpPr txBox="1">
            <a:spLocks noGrp="1"/>
          </p:cNvSpPr>
          <p:nvPr>
            <p:ph type="title"/>
          </p:nvPr>
        </p:nvSpPr>
        <p:spPr>
          <a:xfrm>
            <a:off x="6991200" y="263608"/>
            <a:ext cx="2071500" cy="1415772"/>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s" b="1" i="0" u="none" baseline="0" dirty="0"/>
              <a:t>Únase a nosotros en los próximos seminarios web gratuitos; regístrese a continuación</a:t>
            </a:r>
            <a:endParaRPr b="1" dirty="0"/>
          </a:p>
        </p:txBody>
      </p:sp>
      <p:pic>
        <p:nvPicPr>
          <p:cNvPr id="4" name="Picture 3">
            <a:extLst>
              <a:ext uri="{FF2B5EF4-FFF2-40B4-BE49-F238E27FC236}">
                <a16:creationId xmlns:a16="http://schemas.microsoft.com/office/drawing/2014/main" id="{D40C6A8C-5A4B-8216-9962-B4069D32A272}"/>
              </a:ext>
            </a:extLst>
          </p:cNvPr>
          <p:cNvPicPr>
            <a:picLocks noChangeAspect="1"/>
          </p:cNvPicPr>
          <p:nvPr/>
        </p:nvPicPr>
        <p:blipFill>
          <a:blip r:embed="rId4"/>
          <a:stretch>
            <a:fillRect/>
          </a:stretch>
        </p:blipFill>
        <p:spPr>
          <a:xfrm>
            <a:off x="6991200" y="2743600"/>
            <a:ext cx="1978650" cy="1978650"/>
          </a:xfrm>
          <a:prstGeom prst="rect">
            <a:avLst/>
          </a:prstGeom>
          <a:ln>
            <a:solidFill>
              <a:schemeClr val="tx1"/>
            </a:solidFill>
          </a:ln>
        </p:spPr>
      </p:pic>
      <p:sp>
        <p:nvSpPr>
          <p:cNvPr id="5" name="Google Shape;419;p59">
            <a:extLst>
              <a:ext uri="{FF2B5EF4-FFF2-40B4-BE49-F238E27FC236}">
                <a16:creationId xmlns:a16="http://schemas.microsoft.com/office/drawing/2014/main" id="{BAE8D114-27D8-8788-EC82-9B5D6C3CA2CC}"/>
              </a:ext>
            </a:extLst>
          </p:cNvPr>
          <p:cNvSpPr txBox="1">
            <a:spLocks noGrp="1"/>
          </p:cNvSpPr>
          <p:nvPr>
            <p:ph type="subTitle" idx="1"/>
          </p:nvPr>
        </p:nvSpPr>
        <p:spPr>
          <a:xfrm>
            <a:off x="407427" y="4337072"/>
            <a:ext cx="6210300" cy="1860000"/>
          </a:xfrm>
          <a:prstGeom prst="rect">
            <a:avLst/>
          </a:prstGeom>
        </p:spPr>
        <p:txBody>
          <a:bodyPr spcFirstLastPara="1" wrap="square" lIns="45725" tIns="45725" rIns="45725" bIns="45725" anchor="t" anchorCtr="0">
            <a:noAutofit/>
          </a:bodyPr>
          <a:lstStyle/>
          <a:p>
            <a:pPr marL="0" lvl="0" indent="0" algn="l" rtl="0"/>
            <a:r>
              <a:rPr lang="es" sz="1600" b="1" i="0" u="none" baseline="0">
                <a:solidFill>
                  <a:schemeClr val="accent4">
                    <a:lumMod val="75000"/>
                  </a:schemeClr>
                </a:solidFill>
                <a:hlinkClick r:id="rId5">
                  <a:extLst>
                    <a:ext uri="{A12FA001-AC4F-418D-AE19-62706E023703}">
                      <ahyp:hlinkClr xmlns:ahyp="http://schemas.microsoft.com/office/drawing/2018/hyperlinkcolor" val="tx"/>
                    </a:ext>
                  </a:extLst>
                </a:hlinkClick>
              </a:rPr>
              <a:t>https://healthpartnersipve.org/learning-opp/intimate-partner-violence-and-elder-abuse-later-in-life-webinar/</a:t>
            </a:r>
            <a:r>
              <a:rPr lang="es" sz="1600" b="1" i="0" u="none" baseline="0">
                <a:solidFill>
                  <a:schemeClr val="accent4">
                    <a:lumMod val="75000"/>
                  </a:schemeClr>
                </a:solidFill>
              </a:rPr>
              <a:t> </a:t>
            </a:r>
            <a:endParaRPr sz="1600" b="1" dirty="0">
              <a:solidFill>
                <a:schemeClr val="accent4">
                  <a:lumMod val="75000"/>
                </a:schemeClr>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61"/>
          <p:cNvPicPr preferRelativeResize="0">
            <a:picLocks noChangeAspect="1"/>
          </p:cNvPicPr>
          <p:nvPr/>
        </p:nvPicPr>
        <p:blipFill>
          <a:blip r:embed="rId3">
            <a:alphaModFix/>
          </a:blip>
          <a:stretch>
            <a:fillRect/>
          </a:stretch>
        </p:blipFill>
        <p:spPr>
          <a:xfrm>
            <a:off x="1552250" y="679522"/>
            <a:ext cx="3657600" cy="3657600"/>
          </a:xfrm>
          <a:prstGeom prst="rect">
            <a:avLst/>
          </a:prstGeom>
          <a:noFill/>
          <a:ln>
            <a:solidFill>
              <a:schemeClr val="tx1"/>
            </a:solidFill>
          </a:ln>
        </p:spPr>
      </p:pic>
      <p:sp>
        <p:nvSpPr>
          <p:cNvPr id="2" name="Google Shape;409;p58">
            <a:extLst>
              <a:ext uri="{FF2B5EF4-FFF2-40B4-BE49-F238E27FC236}">
                <a16:creationId xmlns:a16="http://schemas.microsoft.com/office/drawing/2014/main" id="{905FF88D-3A20-9ECA-8C79-3DB788D2D55A}"/>
              </a:ext>
            </a:extLst>
          </p:cNvPr>
          <p:cNvSpPr txBox="1">
            <a:spLocks noGrp="1"/>
          </p:cNvSpPr>
          <p:nvPr>
            <p:ph type="title"/>
          </p:nvPr>
        </p:nvSpPr>
        <p:spPr>
          <a:xfrm>
            <a:off x="6976671" y="203787"/>
            <a:ext cx="2071500" cy="1415772"/>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s" b="1" i="0" u="none" baseline="0" dirty="0"/>
              <a:t>Únase a nosotros en los próximos seminarios web gratuitos; regístrese a continuación</a:t>
            </a:r>
            <a:endParaRPr b="1" dirty="0"/>
          </a:p>
        </p:txBody>
      </p:sp>
      <p:sp>
        <p:nvSpPr>
          <p:cNvPr id="4" name="TextBox 3">
            <a:extLst>
              <a:ext uri="{FF2B5EF4-FFF2-40B4-BE49-F238E27FC236}">
                <a16:creationId xmlns:a16="http://schemas.microsoft.com/office/drawing/2014/main" id="{10E3E67C-16F8-C585-5F81-27F477C8CB36}"/>
              </a:ext>
            </a:extLst>
          </p:cNvPr>
          <p:cNvSpPr txBox="1"/>
          <p:nvPr/>
        </p:nvSpPr>
        <p:spPr>
          <a:xfrm>
            <a:off x="435600" y="4337122"/>
            <a:ext cx="6044400" cy="584775"/>
          </a:xfrm>
          <a:prstGeom prst="rect">
            <a:avLst/>
          </a:prstGeom>
          <a:noFill/>
        </p:spPr>
        <p:txBody>
          <a:bodyPr wrap="square">
            <a:spAutoFit/>
          </a:bodyPr>
          <a:lstStyle/>
          <a:p>
            <a:pPr algn="l" rtl="0"/>
            <a:r>
              <a:rPr lang="es" sz="1600" b="1" i="0" u="none" baseline="0">
                <a:solidFill>
                  <a:schemeClr val="accent4">
                    <a:lumMod val="75000"/>
                  </a:schemeClr>
                </a:solidFill>
                <a:hlinkClick r:id="rId4">
                  <a:extLst>
                    <a:ext uri="{A12FA001-AC4F-418D-AE19-62706E023703}">
                      <ahyp:hlinkClr xmlns:ahyp="http://schemas.microsoft.com/office/drawing/2018/hyperlinkcolor" val="tx"/>
                    </a:ext>
                  </a:extLst>
                </a:hlinkClick>
              </a:rPr>
              <a:t>https://healthpartnersipve.org/learning-opp/prevention-as-safety-planning-addressing-the-intersections-of-hiv-and-ipv/</a:t>
            </a:r>
            <a:r>
              <a:rPr lang="es" sz="1600" b="1" i="0" u="none" baseline="0">
                <a:solidFill>
                  <a:schemeClr val="accent4">
                    <a:lumMod val="75000"/>
                  </a:schemeClr>
                </a:solidFill>
              </a:rPr>
              <a:t> </a:t>
            </a:r>
          </a:p>
        </p:txBody>
      </p:sp>
      <p:pic>
        <p:nvPicPr>
          <p:cNvPr id="6" name="Picture 5">
            <a:extLst>
              <a:ext uri="{FF2B5EF4-FFF2-40B4-BE49-F238E27FC236}">
                <a16:creationId xmlns:a16="http://schemas.microsoft.com/office/drawing/2014/main" id="{8C6F446D-8096-6813-624E-4D0A04760896}"/>
              </a:ext>
            </a:extLst>
          </p:cNvPr>
          <p:cNvPicPr>
            <a:picLocks noChangeAspect="1"/>
          </p:cNvPicPr>
          <p:nvPr/>
        </p:nvPicPr>
        <p:blipFill>
          <a:blip r:embed="rId5"/>
          <a:stretch>
            <a:fillRect/>
          </a:stretch>
        </p:blipFill>
        <p:spPr>
          <a:xfrm>
            <a:off x="6976671" y="2728048"/>
            <a:ext cx="2001730" cy="2001730"/>
          </a:xfrm>
          <a:prstGeom prst="rect">
            <a:avLst/>
          </a:prstGeom>
          <a:ln>
            <a:solidFill>
              <a:schemeClr val="tx1"/>
            </a:solid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2"/>
          <p:cNvSpPr txBox="1"/>
          <p:nvPr/>
        </p:nvSpPr>
        <p:spPr>
          <a:xfrm>
            <a:off x="890098" y="2661476"/>
            <a:ext cx="7363800" cy="592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FF7915"/>
              </a:buClr>
              <a:buSzPts val="1400"/>
              <a:buFont typeface="Arial"/>
              <a:buNone/>
            </a:pPr>
            <a:r>
              <a:rPr lang="es" sz="1700" b="0" i="0" u="none" baseline="0">
                <a:solidFill>
                  <a:schemeClr val="dk1"/>
                </a:solidFill>
              </a:rPr>
              <a:t>Únase al boletín de Futures Without Violence </a:t>
            </a:r>
            <a:endParaRPr sz="1700" dirty="0">
              <a:solidFill>
                <a:schemeClr val="dk1"/>
              </a:solidFill>
            </a:endParaRPr>
          </a:p>
          <a:p>
            <a:pPr marL="0" marR="0" lvl="0" indent="0" algn="ctr" rtl="0">
              <a:lnSpc>
                <a:spcPct val="100000"/>
              </a:lnSpc>
              <a:spcBef>
                <a:spcPts val="0"/>
              </a:spcBef>
              <a:spcAft>
                <a:spcPts val="0"/>
              </a:spcAft>
              <a:buClr>
                <a:srgbClr val="FF7915"/>
              </a:buClr>
              <a:buSzPts val="1400"/>
              <a:buFont typeface="Arial"/>
              <a:buNone/>
            </a:pPr>
            <a:r>
              <a:rPr lang="es" sz="1700" b="0" i="0" u="sng" baseline="0">
                <a:solidFill>
                  <a:schemeClr val="hlink"/>
                </a:solidFill>
                <a:hlinkClick r:id="rId3"/>
              </a:rPr>
              <a:t>https://futureswithoutviolence.org/form-page/?input_4=</a:t>
            </a:r>
            <a:r>
              <a:rPr lang="es" sz="1700" b="0" i="0" u="none" baseline="0">
                <a:solidFill>
                  <a:schemeClr val="dk1"/>
                </a:solidFill>
              </a:rPr>
              <a:t> </a:t>
            </a:r>
            <a:endParaRPr sz="1700" b="0" i="0" u="none" strike="noStrike" cap="none" dirty="0">
              <a:solidFill>
                <a:schemeClr val="dk1"/>
              </a:solidFill>
              <a:latin typeface="Arial"/>
              <a:ea typeface="Arial"/>
              <a:cs typeface="Arial"/>
              <a:sym typeface="Arial"/>
            </a:endParaRPr>
          </a:p>
        </p:txBody>
      </p:sp>
      <p:sp>
        <p:nvSpPr>
          <p:cNvPr id="435" name="Google Shape;435;p62"/>
          <p:cNvSpPr txBox="1"/>
          <p:nvPr/>
        </p:nvSpPr>
        <p:spPr>
          <a:xfrm>
            <a:off x="3058480" y="10173"/>
            <a:ext cx="3027039" cy="447448"/>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 sz="4100" b="1" i="0" u="none" baseline="0">
                <a:solidFill>
                  <a:srgbClr val="7030A0"/>
                </a:solidFill>
                <a:latin typeface="Calibri"/>
                <a:ea typeface="Calibri"/>
                <a:cs typeface="Calibri"/>
                <a:sym typeface="Calibri"/>
              </a:rPr>
              <a:t>¡GRACIAS!</a:t>
            </a:r>
            <a:endParaRPr sz="4100" b="1" dirty="0">
              <a:solidFill>
                <a:srgbClr val="7030A0"/>
              </a:solidFill>
              <a:latin typeface="Calibri"/>
              <a:ea typeface="Calibri"/>
              <a:cs typeface="Calibri"/>
              <a:sym typeface="Calibri"/>
            </a:endParaRPr>
          </a:p>
        </p:txBody>
      </p:sp>
      <p:pic>
        <p:nvPicPr>
          <p:cNvPr id="436" name="Google Shape;436;p62"/>
          <p:cNvPicPr preferRelativeResize="0"/>
          <p:nvPr/>
        </p:nvPicPr>
        <p:blipFill>
          <a:blip r:embed="rId4">
            <a:alphaModFix/>
          </a:blip>
          <a:stretch>
            <a:fillRect/>
          </a:stretch>
        </p:blipFill>
        <p:spPr>
          <a:xfrm>
            <a:off x="1946821" y="921370"/>
            <a:ext cx="1402605" cy="1572608"/>
          </a:xfrm>
          <a:prstGeom prst="rect">
            <a:avLst/>
          </a:prstGeom>
          <a:noFill/>
          <a:ln>
            <a:noFill/>
          </a:ln>
        </p:spPr>
      </p:pic>
      <p:pic>
        <p:nvPicPr>
          <p:cNvPr id="437" name="Google Shape;437;p62"/>
          <p:cNvPicPr preferRelativeResize="0"/>
          <p:nvPr/>
        </p:nvPicPr>
        <p:blipFill>
          <a:blip r:embed="rId5">
            <a:alphaModFix/>
          </a:blip>
          <a:stretch>
            <a:fillRect/>
          </a:stretch>
        </p:blipFill>
        <p:spPr>
          <a:xfrm>
            <a:off x="3870696" y="921370"/>
            <a:ext cx="1402605" cy="1572607"/>
          </a:xfrm>
          <a:prstGeom prst="rect">
            <a:avLst/>
          </a:prstGeom>
          <a:noFill/>
          <a:ln>
            <a:noFill/>
          </a:ln>
        </p:spPr>
      </p:pic>
      <p:pic>
        <p:nvPicPr>
          <p:cNvPr id="438" name="Google Shape;438;p62"/>
          <p:cNvPicPr preferRelativeResize="0"/>
          <p:nvPr/>
        </p:nvPicPr>
        <p:blipFill>
          <a:blip r:embed="rId6">
            <a:alphaModFix/>
          </a:blip>
          <a:stretch>
            <a:fillRect/>
          </a:stretch>
        </p:blipFill>
        <p:spPr>
          <a:xfrm>
            <a:off x="5794575" y="921370"/>
            <a:ext cx="1402604" cy="1572607"/>
          </a:xfrm>
          <a:prstGeom prst="rect">
            <a:avLst/>
          </a:prstGeom>
          <a:noFill/>
          <a:ln>
            <a:noFill/>
          </a:ln>
        </p:spPr>
      </p:pic>
      <p:sp>
        <p:nvSpPr>
          <p:cNvPr id="2" name="Google Shape;444;p63">
            <a:extLst>
              <a:ext uri="{FF2B5EF4-FFF2-40B4-BE49-F238E27FC236}">
                <a16:creationId xmlns:a16="http://schemas.microsoft.com/office/drawing/2014/main" id="{BC1381B0-263F-1A1B-267F-0292DF07E7F5}"/>
              </a:ext>
            </a:extLst>
          </p:cNvPr>
          <p:cNvSpPr txBox="1">
            <a:spLocks noGrp="1"/>
          </p:cNvSpPr>
          <p:nvPr>
            <p:ph type="body" idx="1"/>
          </p:nvPr>
        </p:nvSpPr>
        <p:spPr>
          <a:xfrm>
            <a:off x="1386164" y="3421474"/>
            <a:ext cx="7216800" cy="968154"/>
          </a:xfrm>
          <a:prstGeom prst="rect">
            <a:avLst/>
          </a:prstGeom>
        </p:spPr>
        <p:txBody>
          <a:bodyPr spcFirstLastPara="1" wrap="square" lIns="45725" tIns="45725" rIns="45725" bIns="45725" anchor="t" anchorCtr="0">
            <a:noAutofit/>
          </a:bodyPr>
          <a:lstStyle/>
          <a:p>
            <a:pPr marL="0" lvl="0" indent="0" algn="l" rtl="0">
              <a:spcBef>
                <a:spcPts val="0"/>
              </a:spcBef>
              <a:spcAft>
                <a:spcPts val="0"/>
              </a:spcAft>
              <a:buNone/>
            </a:pPr>
            <a:r>
              <a:rPr lang="es" sz="1200" b="0" i="0" u="none" baseline="0">
                <a:solidFill>
                  <a:srgbClr val="000000"/>
                </a:solidFill>
                <a:uFill>
                  <a:noFill/>
                </a:uFill>
                <a:hlinkClick r:id="rId7">
                  <a:extLst>
                    <a:ext uri="{A12FA001-AC4F-418D-AE19-62706E023703}">
                      <ahyp:hlinkClr xmlns:ahyp="http://schemas.microsoft.com/office/drawing/2018/hyperlinkcolor" val="tx"/>
                    </a:ext>
                  </a:extLst>
                </a:hlinkClick>
              </a:rPr>
              <a:t>Esta capacitación en línea cuenta con el apoyo de la Administración de Recursos y Servicios de Salud (Health Resources and Services Administration, HRSA) del Departamento de Salud y Servicios Humanos (Department of Health and Human Services, HHS) de EE. UU. como parte de una subvención por un total de 650,000 dólares, financiada al 0 % con fondos no gubernamentales. El contenido es el del autor o los autores y no representa necesariamente las opiniones oficiales ni el respaldo de la HRSA, el HHS o el gobierno de los EE. UU. Para obtener más información, visite </a:t>
            </a:r>
            <a:r>
              <a:rPr lang="es" sz="1200" b="0" i="0" u="sng" baseline="0">
                <a:solidFill>
                  <a:srgbClr val="0000FF"/>
                </a:solidFill>
                <a:hlinkClick r:id="rId8">
                  <a:extLst>
                    <a:ext uri="{A12FA001-AC4F-418D-AE19-62706E023703}">
                      <ahyp:hlinkClr xmlns:ahyp="http://schemas.microsoft.com/office/drawing/2018/hyperlinkcolor" val="tx"/>
                    </a:ext>
                  </a:extLst>
                </a:hlinkClick>
              </a:rPr>
              <a:t>https://www.hrsa.gov/</a:t>
            </a:r>
            <a:endParaRPr sz="1200" dirty="0">
              <a:solidFill>
                <a:srgbClr val="000000"/>
              </a:solidFill>
            </a:endParaRPr>
          </a:p>
          <a:p>
            <a:pPr marL="0" lvl="0" indent="0" algn="l" rtl="0">
              <a:spcBef>
                <a:spcPts val="0"/>
              </a:spcBef>
              <a:spcAft>
                <a:spcPts val="0"/>
              </a:spcAft>
              <a:buNone/>
            </a:pPr>
            <a:endParaRPr sz="1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40"/>
          <p:cNvPicPr preferRelativeResize="0"/>
          <p:nvPr/>
        </p:nvPicPr>
        <p:blipFill rotWithShape="1">
          <a:blip r:embed="rId3">
            <a:alphaModFix/>
          </a:blip>
          <a:srcRect/>
          <a:stretch/>
        </p:blipFill>
        <p:spPr>
          <a:xfrm>
            <a:off x="-44547" y="-587"/>
            <a:ext cx="9188549" cy="5144087"/>
          </a:xfrm>
          <a:prstGeom prst="rect">
            <a:avLst/>
          </a:prstGeom>
          <a:noFill/>
          <a:ln>
            <a:noFill/>
          </a:ln>
        </p:spPr>
      </p:pic>
      <p:pic>
        <p:nvPicPr>
          <p:cNvPr id="336" name="Google Shape;336;p40"/>
          <p:cNvPicPr preferRelativeResize="0"/>
          <p:nvPr/>
        </p:nvPicPr>
        <p:blipFill rotWithShape="1">
          <a:blip r:embed="rId4">
            <a:alphaModFix/>
          </a:blip>
          <a:srcRect/>
          <a:stretch/>
        </p:blipFill>
        <p:spPr>
          <a:xfrm>
            <a:off x="-311643" y="3960247"/>
            <a:ext cx="2667993" cy="1057376"/>
          </a:xfrm>
          <a:prstGeom prst="rect">
            <a:avLst/>
          </a:prstGeom>
          <a:noFill/>
          <a:ln>
            <a:noFill/>
          </a:ln>
        </p:spPr>
      </p:pic>
      <p:pic>
        <p:nvPicPr>
          <p:cNvPr id="337" name="Google Shape;337;p40"/>
          <p:cNvPicPr preferRelativeResize="0"/>
          <p:nvPr/>
        </p:nvPicPr>
        <p:blipFill rotWithShape="1">
          <a:blip r:embed="rId5">
            <a:alphaModFix/>
          </a:blip>
          <a:srcRect/>
          <a:stretch/>
        </p:blipFill>
        <p:spPr>
          <a:xfrm>
            <a:off x="775400" y="1890605"/>
            <a:ext cx="2118028" cy="970836"/>
          </a:xfrm>
          <a:prstGeom prst="rect">
            <a:avLst/>
          </a:prstGeom>
          <a:noFill/>
          <a:ln>
            <a:noFill/>
          </a:ln>
        </p:spPr>
      </p:pic>
      <p:pic>
        <p:nvPicPr>
          <p:cNvPr id="338" name="Google Shape;338;p40"/>
          <p:cNvPicPr preferRelativeResize="0"/>
          <p:nvPr/>
        </p:nvPicPr>
        <p:blipFill rotWithShape="1">
          <a:blip r:embed="rId6">
            <a:alphaModFix/>
          </a:blip>
          <a:srcRect/>
          <a:stretch/>
        </p:blipFill>
        <p:spPr>
          <a:xfrm>
            <a:off x="3338119" y="1569082"/>
            <a:ext cx="1243065" cy="2003043"/>
          </a:xfrm>
          <a:prstGeom prst="rect">
            <a:avLst/>
          </a:prstGeom>
          <a:noFill/>
          <a:ln>
            <a:noFill/>
          </a:ln>
        </p:spPr>
      </p:pic>
      <p:pic>
        <p:nvPicPr>
          <p:cNvPr id="339" name="Google Shape;339;p40"/>
          <p:cNvPicPr preferRelativeResize="0"/>
          <p:nvPr/>
        </p:nvPicPr>
        <p:blipFill rotWithShape="1">
          <a:blip r:embed="rId7">
            <a:alphaModFix/>
          </a:blip>
          <a:srcRect/>
          <a:stretch/>
        </p:blipFill>
        <p:spPr>
          <a:xfrm>
            <a:off x="5669781" y="1534939"/>
            <a:ext cx="1617348" cy="2074546"/>
          </a:xfrm>
          <a:prstGeom prst="rect">
            <a:avLst/>
          </a:prstGeom>
          <a:noFill/>
          <a:ln>
            <a:noFill/>
          </a:ln>
        </p:spPr>
      </p:pic>
      <p:sp>
        <p:nvSpPr>
          <p:cNvPr id="340" name="Google Shape;340;p40"/>
          <p:cNvSpPr txBox="1"/>
          <p:nvPr/>
        </p:nvSpPr>
        <p:spPr>
          <a:xfrm>
            <a:off x="-3218" y="133286"/>
            <a:ext cx="9160612" cy="1177266"/>
          </a:xfrm>
          <a:prstGeom prst="rect">
            <a:avLst/>
          </a:prstGeom>
          <a:noFill/>
          <a:ln>
            <a:noFill/>
          </a:ln>
        </p:spPr>
        <p:txBody>
          <a:bodyPr spcFirstLastPara="1" wrap="square" lIns="68575" tIns="34300" rIns="68575" bIns="34300" anchor="t" anchorCtr="0">
            <a:spAutoFit/>
          </a:bodyPr>
          <a:lstStyle/>
          <a:p>
            <a:pPr marL="0" marR="0" lvl="0" indent="0" algn="ctr" rtl="0">
              <a:spcBef>
                <a:spcPts val="0"/>
              </a:spcBef>
              <a:spcAft>
                <a:spcPts val="0"/>
              </a:spcAft>
              <a:buNone/>
            </a:pPr>
            <a:r>
              <a:rPr lang="en" sz="1800" b="1">
                <a:solidFill>
                  <a:schemeClr val="dk1"/>
                </a:solidFill>
                <a:latin typeface="Calibri"/>
                <a:ea typeface="Calibri"/>
                <a:cs typeface="Calibri"/>
                <a:sym typeface="Calibri"/>
              </a:rPr>
              <a:t>If you are on a smart  device, look for the three dot menu and choose Language Interpretation.​</a:t>
            </a:r>
            <a:endParaRPr lang="en-US" sz="1800">
              <a:solidFill>
                <a:schemeClr val="dk1"/>
              </a:solidFill>
            </a:endParaRPr>
          </a:p>
          <a:p>
            <a:pPr marL="0" marR="0" lvl="0" indent="0" algn="ctr" rtl="0">
              <a:spcBef>
                <a:spcPts val="0"/>
              </a:spcBef>
              <a:spcAft>
                <a:spcPts val="0"/>
              </a:spcAft>
              <a:buNone/>
            </a:pPr>
            <a:r>
              <a:rPr lang="en" sz="1800" b="1">
                <a:solidFill>
                  <a:schemeClr val="dk1"/>
                </a:solidFill>
                <a:latin typeface="Calibri"/>
                <a:ea typeface="Calibri"/>
                <a:cs typeface="Calibri"/>
                <a:sym typeface="Calibri"/>
              </a:rPr>
              <a:t>Then, select English.</a:t>
            </a:r>
            <a:endParaRPr lang="en" sz="1800">
              <a:solidFill>
                <a:schemeClr val="dk1"/>
              </a:solidFill>
              <a:ea typeface="Calibri"/>
            </a:endParaRPr>
          </a:p>
          <a:p>
            <a:pPr algn="ctr"/>
            <a:endParaRPr lang="en" sz="1800" b="1">
              <a:solidFill>
                <a:schemeClr val="dk1"/>
              </a:solidFill>
              <a:latin typeface="Calibri"/>
              <a:ea typeface="Calibri"/>
              <a:cs typeface="Calibri"/>
            </a:endParaRPr>
          </a:p>
          <a:p>
            <a:pPr algn="ctr"/>
            <a:r>
              <a:rPr lang="en" sz="1800" b="1">
                <a:solidFill>
                  <a:schemeClr val="dk1"/>
                </a:solidFill>
                <a:ea typeface="Calibri"/>
              </a:rPr>
              <a:t>Interpretation is not available from a Chromebook or if you dial into Zoom.</a:t>
            </a:r>
            <a:endParaRPr lang="en" sz="1800">
              <a:solidFill>
                <a:schemeClr val="dk1"/>
              </a:solidFill>
            </a:endParaRPr>
          </a:p>
        </p:txBody>
      </p:sp>
      <p:sp>
        <p:nvSpPr>
          <p:cNvPr id="341" name="Google Shape;341;p40"/>
          <p:cNvSpPr txBox="1"/>
          <p:nvPr/>
        </p:nvSpPr>
        <p:spPr>
          <a:xfrm>
            <a:off x="2010226" y="3886578"/>
            <a:ext cx="7061526" cy="1284987"/>
          </a:xfrm>
          <a:prstGeom prst="rect">
            <a:avLst/>
          </a:prstGeom>
          <a:noFill/>
          <a:ln>
            <a:noFill/>
          </a:ln>
        </p:spPr>
        <p:txBody>
          <a:bodyPr spcFirstLastPara="1" wrap="square" lIns="68575" tIns="34300" rIns="68575" bIns="34300" anchor="t" anchorCtr="0">
            <a:spAutoFit/>
          </a:bodyPr>
          <a:lstStyle/>
          <a:p>
            <a:r>
              <a:rPr lang="en" sz="1800" b="1" err="1">
                <a:solidFill>
                  <a:srgbClr val="9A40DE"/>
                </a:solidFill>
                <a:latin typeface="Calibri"/>
                <a:ea typeface="Calibri"/>
                <a:cs typeface="Calibri"/>
                <a:sym typeface="Calibri"/>
              </a:rPr>
              <a:t>Desde</a:t>
            </a:r>
            <a:r>
              <a:rPr lang="en" sz="1800" b="1">
                <a:solidFill>
                  <a:srgbClr val="9A40DE"/>
                </a:solidFill>
                <a:latin typeface="Calibri"/>
                <a:ea typeface="Calibri"/>
                <a:cs typeface="Calibri"/>
                <a:sym typeface="Calibri"/>
              </a:rPr>
              <a:t> un </a:t>
            </a:r>
            <a:r>
              <a:rPr lang="en" sz="1800" b="1" err="1">
                <a:solidFill>
                  <a:srgbClr val="9A40DE"/>
                </a:solidFill>
                <a:latin typeface="Calibri"/>
                <a:ea typeface="Calibri"/>
                <a:cs typeface="Calibri"/>
                <a:sym typeface="Calibri"/>
              </a:rPr>
              <a:t>dispositivo</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inteligente</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busque</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el</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menú</a:t>
            </a:r>
            <a:r>
              <a:rPr lang="en" sz="1800" b="1">
                <a:solidFill>
                  <a:srgbClr val="9A40DE"/>
                </a:solidFill>
                <a:latin typeface="Calibri"/>
                <a:ea typeface="Calibri"/>
                <a:cs typeface="Calibri"/>
                <a:sym typeface="Calibri"/>
              </a:rPr>
              <a:t> de </a:t>
            </a:r>
            <a:r>
              <a:rPr lang="en" sz="1800" b="1" err="1">
                <a:solidFill>
                  <a:srgbClr val="9A40DE"/>
                </a:solidFill>
                <a:latin typeface="Calibri"/>
                <a:ea typeface="Calibri"/>
                <a:cs typeface="Calibri"/>
                <a:sym typeface="Calibri"/>
              </a:rPr>
              <a:t>tres</a:t>
            </a:r>
            <a:r>
              <a:rPr lang="en" sz="1800" b="1">
                <a:solidFill>
                  <a:srgbClr val="9A40DE"/>
                </a:solidFill>
                <a:latin typeface="Calibri"/>
                <a:ea typeface="Calibri"/>
                <a:cs typeface="Calibri"/>
                <a:sym typeface="Calibri"/>
              </a:rPr>
              <a:t> puntos y </a:t>
            </a:r>
            <a:r>
              <a:rPr lang="en" sz="1800" b="1" err="1">
                <a:solidFill>
                  <a:srgbClr val="9A40DE"/>
                </a:solidFill>
                <a:latin typeface="Calibri"/>
                <a:ea typeface="Calibri"/>
                <a:cs typeface="Calibri"/>
                <a:sym typeface="Calibri"/>
              </a:rPr>
              <a:t>elija</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Interpretación</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Después</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escoja</a:t>
            </a:r>
            <a:r>
              <a:rPr lang="en" sz="1800" b="1">
                <a:solidFill>
                  <a:srgbClr val="9A40DE"/>
                </a:solidFill>
                <a:latin typeface="Calibri"/>
                <a:ea typeface="Calibri"/>
                <a:cs typeface="Calibri"/>
                <a:sym typeface="Calibri"/>
              </a:rPr>
              <a:t> “Español” y </a:t>
            </a:r>
            <a:r>
              <a:rPr lang="en" sz="1800" b="1" err="1">
                <a:solidFill>
                  <a:srgbClr val="9A40DE"/>
                </a:solidFill>
                <a:latin typeface="Calibri"/>
                <a:ea typeface="Calibri"/>
                <a:cs typeface="Calibri"/>
                <a:sym typeface="Calibri"/>
              </a:rPr>
              <a:t>silencie</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el</a:t>
            </a:r>
            <a:r>
              <a:rPr lang="en" sz="1800" b="1">
                <a:solidFill>
                  <a:srgbClr val="9A40DE"/>
                </a:solidFill>
                <a:latin typeface="Calibri"/>
                <a:ea typeface="Calibri"/>
                <a:cs typeface="Calibri"/>
                <a:sym typeface="Calibri"/>
              </a:rPr>
              <a:t> audio original.​ </a:t>
            </a:r>
            <a:endParaRPr lang="en-US" sz="1800" b="1">
              <a:solidFill>
                <a:srgbClr val="9A40DE"/>
              </a:solidFill>
              <a:latin typeface="Calibri"/>
              <a:ea typeface="Calibri"/>
              <a:cs typeface="Calibri"/>
              <a:sym typeface="Calibri"/>
            </a:endParaRPr>
          </a:p>
          <a:p>
            <a:endParaRPr lang="en" sz="600" b="1">
              <a:solidFill>
                <a:srgbClr val="9A40DE"/>
              </a:solidFill>
              <a:latin typeface="Calibri"/>
              <a:ea typeface="Calibri"/>
              <a:cs typeface="Calibri"/>
            </a:endParaRPr>
          </a:p>
          <a:p>
            <a:r>
              <a:rPr lang="en" sz="1800" b="1">
                <a:solidFill>
                  <a:srgbClr val="9A40DE"/>
                </a:solidFill>
                <a:latin typeface="Calibri"/>
                <a:ea typeface="Calibri"/>
                <a:cs typeface="Calibri"/>
                <a:sym typeface="Calibri"/>
              </a:rPr>
              <a:t>No </a:t>
            </a:r>
            <a:r>
              <a:rPr lang="en" sz="1800" b="1" err="1">
                <a:solidFill>
                  <a:srgbClr val="9A40DE"/>
                </a:solidFill>
                <a:latin typeface="Calibri"/>
                <a:ea typeface="Calibri"/>
                <a:cs typeface="Calibri"/>
                <a:sym typeface="Calibri"/>
              </a:rPr>
              <a:t>podrá</a:t>
            </a:r>
            <a:r>
              <a:rPr lang="en" sz="1800" b="1">
                <a:solidFill>
                  <a:srgbClr val="9A40DE"/>
                </a:solidFill>
                <a:latin typeface="Calibri"/>
                <a:ea typeface="Calibri"/>
                <a:cs typeface="Calibri"/>
                <a:sym typeface="Calibri"/>
              </a:rPr>
              <a:t> acceder a la </a:t>
            </a:r>
            <a:r>
              <a:rPr lang="en" sz="1800" b="1" err="1">
                <a:solidFill>
                  <a:srgbClr val="9A40DE"/>
                </a:solidFill>
                <a:latin typeface="Calibri"/>
                <a:ea typeface="Calibri"/>
                <a:cs typeface="Calibri"/>
                <a:sym typeface="Calibri"/>
              </a:rPr>
              <a:t>interpretación</a:t>
            </a:r>
            <a:r>
              <a:rPr lang="en" sz="1800" b="1">
                <a:solidFill>
                  <a:srgbClr val="9A40DE"/>
                </a:solidFill>
                <a:latin typeface="Calibri"/>
                <a:ea typeface="Calibri"/>
                <a:cs typeface="Calibri"/>
                <a:sym typeface="Calibri"/>
              </a:rPr>
              <a:t> a </a:t>
            </a:r>
            <a:r>
              <a:rPr lang="en" sz="1800" b="1" err="1">
                <a:solidFill>
                  <a:srgbClr val="9A40DE"/>
                </a:solidFill>
                <a:latin typeface="Calibri"/>
                <a:ea typeface="Calibri"/>
                <a:cs typeface="Calibri"/>
                <a:sym typeface="Calibri"/>
              </a:rPr>
              <a:t>través</a:t>
            </a:r>
            <a:r>
              <a:rPr lang="en" sz="1800" b="1">
                <a:solidFill>
                  <a:srgbClr val="9A40DE"/>
                </a:solidFill>
                <a:latin typeface="Calibri"/>
                <a:ea typeface="Calibri"/>
                <a:cs typeface="Calibri"/>
                <a:sym typeface="Calibri"/>
              </a:rPr>
              <a:t>  de un Chromebook o </a:t>
            </a:r>
            <a:r>
              <a:rPr lang="en" sz="1800" b="1" err="1">
                <a:solidFill>
                  <a:srgbClr val="9A40DE"/>
                </a:solidFill>
                <a:latin typeface="Calibri"/>
                <a:ea typeface="Calibri"/>
                <a:cs typeface="Calibri"/>
                <a:sym typeface="Calibri"/>
              </a:rPr>
              <a:t>si</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marca</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por</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teléfono</a:t>
            </a:r>
            <a:r>
              <a:rPr lang="en" sz="1800" b="1">
                <a:solidFill>
                  <a:srgbClr val="9A40DE"/>
                </a:solidFill>
                <a:latin typeface="Calibri"/>
                <a:ea typeface="Calibri"/>
                <a:cs typeface="Calibri"/>
                <a:sym typeface="Calibri"/>
              </a:rPr>
              <a:t> a la  </a:t>
            </a:r>
            <a:r>
              <a:rPr lang="en" sz="1800" b="1" err="1">
                <a:solidFill>
                  <a:srgbClr val="9A40DE"/>
                </a:solidFill>
                <a:latin typeface="Calibri"/>
                <a:ea typeface="Calibri"/>
                <a:cs typeface="Calibri"/>
                <a:sym typeface="Calibri"/>
              </a:rPr>
              <a:t>reunión</a:t>
            </a:r>
            <a:r>
              <a:rPr lang="en" sz="1800" b="1">
                <a:solidFill>
                  <a:srgbClr val="9A40DE"/>
                </a:solidFill>
                <a:latin typeface="Calibri"/>
                <a:ea typeface="Calibri"/>
                <a:cs typeface="Calibri"/>
                <a:sym typeface="Calibri"/>
              </a:rPr>
              <a:t> de Zoom.</a:t>
            </a:r>
            <a:endParaRPr sz="1800" b="1">
              <a:solidFill>
                <a:srgbClr val="9A40DE"/>
              </a:solidFill>
              <a:latin typeface="Calibri"/>
              <a:ea typeface="Calibri"/>
              <a:cs typeface="Calibri"/>
            </a:endParaRPr>
          </a:p>
        </p:txBody>
      </p:sp>
    </p:spTree>
    <p:extLst>
      <p:ext uri="{BB962C8B-B14F-4D97-AF65-F5344CB8AC3E}">
        <p14:creationId xmlns:p14="http://schemas.microsoft.com/office/powerpoint/2010/main" val="2505772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8"/>
          <p:cNvSpPr txBox="1"/>
          <p:nvPr/>
        </p:nvSpPr>
        <p:spPr>
          <a:xfrm>
            <a:off x="87018" y="2891319"/>
            <a:ext cx="2269200" cy="638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 sz="1000" b="1" i="0" u="none" strike="noStrike" cap="none" baseline="0">
                <a:solidFill>
                  <a:schemeClr val="dk1"/>
                </a:solidFill>
                <a:latin typeface="Arial"/>
                <a:ea typeface="Arial"/>
                <a:cs typeface="Arial"/>
                <a:sym typeface="Arial"/>
              </a:rPr>
              <a:t>Anna Marjavi</a:t>
            </a:r>
            <a:endParaRPr sz="10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 sz="900" b="0" i="0" u="none" strike="noStrike" cap="none" baseline="0">
                <a:solidFill>
                  <a:schemeClr val="dk1"/>
                </a:solidFill>
                <a:latin typeface="Arial"/>
                <a:ea typeface="Arial"/>
                <a:cs typeface="Arial"/>
                <a:sym typeface="Arial"/>
              </a:rPr>
              <a:t> Directora</a:t>
            </a:r>
            <a:endParaRPr sz="9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 sz="900" b="1" i="0" u="none" strike="noStrike" cap="none" baseline="0">
                <a:solidFill>
                  <a:schemeClr val="dk1"/>
                </a:solidFill>
                <a:latin typeface="Arial"/>
                <a:ea typeface="Arial"/>
                <a:cs typeface="Arial"/>
                <a:sym typeface="Arial"/>
              </a:rPr>
              <a:t>Health Partners on IPV+E</a:t>
            </a:r>
            <a:endParaRPr sz="9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 sz="900" b="1" i="0" u="none" strike="noStrike" cap="none" baseline="0">
                <a:solidFill>
                  <a:schemeClr val="dk1"/>
                </a:solidFill>
                <a:latin typeface="Arial"/>
                <a:ea typeface="Arial"/>
                <a:cs typeface="Arial"/>
                <a:sym typeface="Arial"/>
              </a:rPr>
              <a:t>Futures Without Violence</a:t>
            </a:r>
            <a:endParaRPr sz="900" b="1" i="0" u="none" strike="noStrike" cap="none">
              <a:solidFill>
                <a:schemeClr val="dk1"/>
              </a:solidFill>
              <a:latin typeface="Arial"/>
              <a:ea typeface="Arial"/>
              <a:cs typeface="Arial"/>
              <a:sym typeface="Arial"/>
            </a:endParaRPr>
          </a:p>
        </p:txBody>
      </p:sp>
      <p:pic>
        <p:nvPicPr>
          <p:cNvPr id="223" name="Google Shape;223;p38" descr="A person with glasses smiling&#10;&#10;Description automatically generated"/>
          <p:cNvPicPr preferRelativeResize="0"/>
          <p:nvPr/>
        </p:nvPicPr>
        <p:blipFill rotWithShape="1">
          <a:blip r:embed="rId3">
            <a:alphaModFix/>
          </a:blip>
          <a:srcRect/>
          <a:stretch/>
        </p:blipFill>
        <p:spPr>
          <a:xfrm>
            <a:off x="566925" y="1572150"/>
            <a:ext cx="1236200" cy="1230725"/>
          </a:xfrm>
          <a:prstGeom prst="rect">
            <a:avLst/>
          </a:prstGeom>
          <a:noFill/>
          <a:ln>
            <a:noFill/>
          </a:ln>
        </p:spPr>
      </p:pic>
      <p:sp>
        <p:nvSpPr>
          <p:cNvPr id="224" name="Google Shape;224;p38"/>
          <p:cNvSpPr txBox="1"/>
          <p:nvPr/>
        </p:nvSpPr>
        <p:spPr>
          <a:xfrm>
            <a:off x="1324659" y="2856669"/>
            <a:ext cx="2939100" cy="7080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 sz="1000" b="1" i="0" u="none" baseline="0">
                <a:highlight>
                  <a:srgbClr val="FFFFFF"/>
                </a:highlight>
              </a:rPr>
              <a:t>Jake Sese, MPH</a:t>
            </a:r>
            <a:endParaRPr sz="1000" b="1" i="0" u="none" strike="noStrike" cap="none" dirty="0">
              <a:solidFill>
                <a:srgbClr val="000000"/>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 sz="900" b="0" i="0" u="none" strike="noStrike" cap="none" baseline="0">
                <a:solidFill>
                  <a:srgbClr val="000000"/>
                </a:solidFill>
                <a:highlight>
                  <a:srgbClr val="FFFFFF"/>
                </a:highlight>
                <a:latin typeface="Arial"/>
                <a:ea typeface="Arial"/>
                <a:cs typeface="Arial"/>
                <a:sym typeface="Arial"/>
              </a:rPr>
              <a:t>Asociado de programas</a:t>
            </a:r>
            <a:endParaRPr sz="900" b="0" i="0" u="none" strike="noStrike" cap="none" dirty="0">
              <a:solidFill>
                <a:srgbClr val="000000"/>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 sz="900" b="1" i="0" u="none" strike="noStrike" cap="none" baseline="0">
                <a:solidFill>
                  <a:srgbClr val="000000"/>
                </a:solidFill>
                <a:highlight>
                  <a:srgbClr val="FFFFFF"/>
                </a:highlight>
                <a:latin typeface="Arial"/>
                <a:ea typeface="Arial"/>
                <a:cs typeface="Arial"/>
                <a:sym typeface="Arial"/>
              </a:rPr>
              <a:t>Health Partners on IPV+E</a:t>
            </a:r>
            <a:endParaRPr sz="900" b="1" i="0" u="none" strike="noStrike" cap="none" dirty="0">
              <a:solidFill>
                <a:srgbClr val="000000"/>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 sz="900" b="1" i="0" u="none" strike="noStrike" cap="none" baseline="0">
                <a:solidFill>
                  <a:srgbClr val="000000"/>
                </a:solidFill>
                <a:highlight>
                  <a:srgbClr val="FFFFFF"/>
                </a:highlight>
                <a:latin typeface="Arial"/>
                <a:ea typeface="Arial"/>
                <a:cs typeface="Arial"/>
                <a:sym typeface="Arial"/>
              </a:rPr>
              <a:t>Futures Without Violence</a:t>
            </a:r>
            <a:endParaRPr sz="900" b="1" i="0" u="none" strike="noStrike" cap="none" dirty="0">
              <a:solidFill>
                <a:srgbClr val="000000"/>
              </a:solidFill>
              <a:highlight>
                <a:srgbClr val="FFFFFF"/>
              </a:highlight>
              <a:latin typeface="Arial"/>
              <a:ea typeface="Arial"/>
              <a:cs typeface="Arial"/>
              <a:sym typeface="Arial"/>
            </a:endParaRPr>
          </a:p>
        </p:txBody>
      </p:sp>
      <p:sp>
        <p:nvSpPr>
          <p:cNvPr id="225" name="Google Shape;225;p38"/>
          <p:cNvSpPr txBox="1"/>
          <p:nvPr/>
        </p:nvSpPr>
        <p:spPr>
          <a:xfrm>
            <a:off x="5194038" y="2891325"/>
            <a:ext cx="1809300" cy="8928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 sz="1000" b="1" i="0" u="none" baseline="0">
                <a:solidFill>
                  <a:schemeClr val="dk1"/>
                </a:solidFill>
              </a:rPr>
              <a:t>Kimberly Chang</a:t>
            </a:r>
            <a:r>
              <a:rPr lang="es" sz="1000" b="1" i="0" u="none" strike="noStrike" cap="none" baseline="0">
                <a:solidFill>
                  <a:schemeClr val="dk1"/>
                </a:solidFill>
                <a:latin typeface="Arial"/>
                <a:ea typeface="Arial"/>
                <a:cs typeface="Arial"/>
                <a:sym typeface="Arial"/>
              </a:rPr>
              <a:t>, M</a:t>
            </a:r>
            <a:r>
              <a:rPr lang="es" sz="1000" b="1" i="0" u="none" baseline="0">
                <a:solidFill>
                  <a:schemeClr val="dk1"/>
                </a:solidFill>
              </a:rPr>
              <a:t>D, MPH</a:t>
            </a:r>
            <a:endParaRPr sz="10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 sz="900" b="0" i="0" u="none" baseline="0">
                <a:solidFill>
                  <a:schemeClr val="dk1"/>
                </a:solidFill>
              </a:rPr>
              <a:t>Médica de familia y consultora</a:t>
            </a:r>
            <a:endParaRPr sz="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 sz="900" b="1" i="0" u="none" baseline="0">
                <a:solidFill>
                  <a:schemeClr val="dk1"/>
                </a:solidFill>
              </a:rPr>
              <a:t>Asian Health Services</a:t>
            </a:r>
            <a:endParaRPr sz="900" b="1" dirty="0">
              <a:solidFill>
                <a:schemeClr val="dk1"/>
              </a:solidFill>
            </a:endParaRPr>
          </a:p>
          <a:p>
            <a:pPr marL="0" marR="0" lvl="0" indent="0" algn="ctr" rtl="0">
              <a:lnSpc>
                <a:spcPct val="100000"/>
              </a:lnSpc>
              <a:spcBef>
                <a:spcPts val="0"/>
              </a:spcBef>
              <a:spcAft>
                <a:spcPts val="0"/>
              </a:spcAft>
              <a:buClr>
                <a:srgbClr val="000000"/>
              </a:buClr>
              <a:buSzPts val="1100"/>
              <a:buFont typeface="Arial"/>
              <a:buNone/>
            </a:pPr>
            <a:r>
              <a:rPr lang="es" sz="900" b="1" i="0" u="none" strike="noStrike" cap="none" baseline="0">
                <a:solidFill>
                  <a:schemeClr val="dk1"/>
                </a:solidFill>
                <a:latin typeface="Arial"/>
                <a:ea typeface="Arial"/>
                <a:cs typeface="Arial"/>
                <a:sym typeface="Arial"/>
              </a:rPr>
              <a:t>Health Partners on IPV+E</a:t>
            </a:r>
            <a:endParaRPr sz="900" b="1" i="0" u="none" strike="noStrike" cap="none" dirty="0">
              <a:solidFill>
                <a:schemeClr val="dk1"/>
              </a:solidFill>
              <a:latin typeface="Arial"/>
              <a:ea typeface="Arial"/>
              <a:cs typeface="Arial"/>
              <a:sym typeface="Arial"/>
            </a:endParaRPr>
          </a:p>
          <a:p>
            <a:pPr marL="0" lvl="0" indent="0" algn="ctr" rtl="0">
              <a:spcBef>
                <a:spcPts val="0"/>
              </a:spcBef>
              <a:spcAft>
                <a:spcPts val="0"/>
              </a:spcAft>
              <a:buClr>
                <a:schemeClr val="dk1"/>
              </a:buClr>
              <a:buSzPts val="1100"/>
              <a:buFont typeface="Arial"/>
              <a:buNone/>
            </a:pPr>
            <a:r>
              <a:rPr lang="es" sz="900" b="1" i="0" u="none" baseline="0">
                <a:solidFill>
                  <a:schemeClr val="dk1"/>
                </a:solidFill>
              </a:rPr>
              <a:t>Futures Without Violence</a:t>
            </a:r>
            <a:endParaRPr sz="900" b="1" dirty="0">
              <a:solidFill>
                <a:schemeClr val="dk1"/>
              </a:solidFill>
            </a:endParaRPr>
          </a:p>
          <a:p>
            <a:pPr marL="0" marR="0" lvl="0" indent="0" algn="ctr" rtl="0">
              <a:lnSpc>
                <a:spcPct val="100000"/>
              </a:lnSpc>
              <a:spcBef>
                <a:spcPts val="0"/>
              </a:spcBef>
              <a:spcAft>
                <a:spcPts val="0"/>
              </a:spcAft>
              <a:buClr>
                <a:srgbClr val="000000"/>
              </a:buClr>
              <a:buSzPts val="1100"/>
              <a:buFont typeface="Arial"/>
              <a:buNone/>
            </a:pPr>
            <a:endParaRPr sz="900" b="1" dirty="0">
              <a:solidFill>
                <a:schemeClr val="dk1"/>
              </a:solidFill>
            </a:endParaRPr>
          </a:p>
        </p:txBody>
      </p:sp>
      <p:pic>
        <p:nvPicPr>
          <p:cNvPr id="226" name="Google Shape;226;p38"/>
          <p:cNvPicPr preferRelativeResize="0"/>
          <p:nvPr/>
        </p:nvPicPr>
        <p:blipFill>
          <a:blip r:embed="rId4">
            <a:alphaModFix/>
          </a:blip>
          <a:stretch>
            <a:fillRect/>
          </a:stretch>
        </p:blipFill>
        <p:spPr>
          <a:xfrm>
            <a:off x="2291373" y="1569411"/>
            <a:ext cx="1236200" cy="1236200"/>
          </a:xfrm>
          <a:prstGeom prst="rect">
            <a:avLst/>
          </a:prstGeom>
          <a:noFill/>
          <a:ln>
            <a:noFill/>
          </a:ln>
        </p:spPr>
      </p:pic>
      <p:pic>
        <p:nvPicPr>
          <p:cNvPr id="227" name="Google Shape;227;p38"/>
          <p:cNvPicPr preferRelativeResize="0"/>
          <p:nvPr/>
        </p:nvPicPr>
        <p:blipFill>
          <a:blip r:embed="rId5">
            <a:alphaModFix/>
          </a:blip>
          <a:stretch>
            <a:fillRect/>
          </a:stretch>
        </p:blipFill>
        <p:spPr>
          <a:xfrm>
            <a:off x="5483325" y="1572150"/>
            <a:ext cx="1230725" cy="1230725"/>
          </a:xfrm>
          <a:prstGeom prst="rect">
            <a:avLst/>
          </a:prstGeom>
          <a:noFill/>
          <a:ln>
            <a:noFill/>
          </a:ln>
        </p:spPr>
      </p:pic>
      <p:sp>
        <p:nvSpPr>
          <p:cNvPr id="228" name="Google Shape;228;p38"/>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sz="1400"/>
              <a:t>6</a:t>
            </a:fld>
            <a:endParaRPr sz="1400"/>
          </a:p>
        </p:txBody>
      </p:sp>
      <p:pic>
        <p:nvPicPr>
          <p:cNvPr id="229" name="Google Shape;229;p38"/>
          <p:cNvPicPr preferRelativeResize="0"/>
          <p:nvPr/>
        </p:nvPicPr>
        <p:blipFill>
          <a:blip r:embed="rId6">
            <a:alphaModFix/>
          </a:blip>
          <a:stretch>
            <a:fillRect/>
          </a:stretch>
        </p:blipFill>
        <p:spPr>
          <a:xfrm>
            <a:off x="3865675" y="1572138"/>
            <a:ext cx="1230725" cy="1230725"/>
          </a:xfrm>
          <a:prstGeom prst="rect">
            <a:avLst/>
          </a:prstGeom>
          <a:noFill/>
          <a:ln>
            <a:noFill/>
          </a:ln>
        </p:spPr>
      </p:pic>
      <p:sp>
        <p:nvSpPr>
          <p:cNvPr id="230" name="Google Shape;230;p38"/>
          <p:cNvSpPr txBox="1"/>
          <p:nvPr/>
        </p:nvSpPr>
        <p:spPr>
          <a:xfrm>
            <a:off x="7003338" y="2895258"/>
            <a:ext cx="1809300" cy="923309"/>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 sz="1000" b="1" i="0" u="none" baseline="0">
                <a:solidFill>
                  <a:schemeClr val="dk1"/>
                </a:solidFill>
              </a:rPr>
              <a:t>Amy Young-Snodgrass</a:t>
            </a:r>
            <a:r>
              <a:rPr lang="es" sz="1000" b="1" i="0" u="none" strike="noStrike" cap="none" baseline="0">
                <a:solidFill>
                  <a:schemeClr val="dk1"/>
                </a:solidFill>
                <a:latin typeface="Arial"/>
                <a:ea typeface="Arial"/>
                <a:cs typeface="Arial"/>
                <a:sym typeface="Arial"/>
              </a:rPr>
              <a:t>, M</a:t>
            </a:r>
            <a:r>
              <a:rPr lang="es" sz="1000" b="1" i="0" u="none" baseline="0">
                <a:solidFill>
                  <a:schemeClr val="dk1"/>
                </a:solidFill>
              </a:rPr>
              <a:t>D FAAP</a:t>
            </a:r>
            <a:endParaRPr sz="1000" b="1" dirty="0">
              <a:solidFill>
                <a:schemeClr val="dk1"/>
              </a:solidFill>
            </a:endParaRPr>
          </a:p>
          <a:p>
            <a:pPr marL="0" marR="0" lvl="0" indent="0" algn="ctr" rtl="0">
              <a:lnSpc>
                <a:spcPct val="100000"/>
              </a:lnSpc>
              <a:spcBef>
                <a:spcPts val="0"/>
              </a:spcBef>
              <a:spcAft>
                <a:spcPts val="0"/>
              </a:spcAft>
              <a:buClr>
                <a:srgbClr val="000000"/>
              </a:buClr>
              <a:buSzPts val="1200"/>
              <a:buFont typeface="Arial"/>
              <a:buNone/>
            </a:pPr>
            <a:r>
              <a:rPr lang="es" sz="900" b="0" i="0" u="none" baseline="0">
                <a:solidFill>
                  <a:schemeClr val="dk1"/>
                </a:solidFill>
              </a:rPr>
              <a:t>Jefa de Medicina Forense</a:t>
            </a:r>
            <a:endParaRPr sz="900" dirty="0">
              <a:solidFill>
                <a:schemeClr val="dk1"/>
              </a:solidFill>
            </a:endParaRPr>
          </a:p>
          <a:p>
            <a:pPr marL="0" marR="0" lvl="0" indent="0" algn="ctr" rtl="0">
              <a:lnSpc>
                <a:spcPct val="100000"/>
              </a:lnSpc>
              <a:spcBef>
                <a:spcPts val="0"/>
              </a:spcBef>
              <a:spcAft>
                <a:spcPts val="0"/>
              </a:spcAft>
              <a:buClr>
                <a:srgbClr val="000000"/>
              </a:buClr>
              <a:buSzPts val="1200"/>
              <a:buFont typeface="Arial"/>
              <a:buNone/>
            </a:pPr>
            <a:r>
              <a:rPr lang="es" sz="900" b="1" i="0" u="none" baseline="0">
                <a:solidFill>
                  <a:schemeClr val="dk1"/>
                </a:solidFill>
              </a:rPr>
              <a:t>Loma Linda University Children’s Hospital</a:t>
            </a:r>
            <a:endParaRPr sz="900" b="1" dirty="0">
              <a:solidFill>
                <a:schemeClr val="dk1"/>
              </a:solidFill>
            </a:endParaRPr>
          </a:p>
          <a:p>
            <a:pPr marL="0" marR="0" lvl="0" indent="0" algn="ctr" rtl="0">
              <a:lnSpc>
                <a:spcPct val="100000"/>
              </a:lnSpc>
              <a:spcBef>
                <a:spcPts val="0"/>
              </a:spcBef>
              <a:spcAft>
                <a:spcPts val="0"/>
              </a:spcAft>
              <a:buClr>
                <a:srgbClr val="000000"/>
              </a:buClr>
              <a:buSzPts val="1200"/>
              <a:buFont typeface="Arial"/>
              <a:buNone/>
            </a:pPr>
            <a:endParaRPr sz="1000" b="1" dirty="0">
              <a:solidFill>
                <a:schemeClr val="dk1"/>
              </a:solidFill>
            </a:endParaRPr>
          </a:p>
        </p:txBody>
      </p:sp>
      <p:sp>
        <p:nvSpPr>
          <p:cNvPr id="231" name="Google Shape;231;p38"/>
          <p:cNvSpPr txBox="1"/>
          <p:nvPr/>
        </p:nvSpPr>
        <p:spPr>
          <a:xfrm>
            <a:off x="3285931" y="2891319"/>
            <a:ext cx="2269200" cy="777106"/>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 sz="1000" b="1" i="0" u="none" baseline="0">
                <a:solidFill>
                  <a:schemeClr val="dk1"/>
                </a:solidFill>
              </a:rPr>
              <a:t>Carolyne Ouya</a:t>
            </a:r>
            <a:endParaRPr sz="10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 sz="900" b="0" i="0" u="none" strike="noStrike" cap="none" baseline="0">
                <a:solidFill>
                  <a:schemeClr val="dk1"/>
                </a:solidFill>
                <a:latin typeface="Arial"/>
                <a:ea typeface="Arial"/>
                <a:cs typeface="Arial"/>
                <a:sym typeface="Arial"/>
              </a:rPr>
              <a:t> </a:t>
            </a:r>
            <a:r>
              <a:rPr lang="es" sz="900" b="0" i="0" u="none" baseline="0">
                <a:solidFill>
                  <a:schemeClr val="dk1"/>
                </a:solidFill>
              </a:rPr>
              <a:t>Gerenta de programas</a:t>
            </a:r>
            <a:endParaRPr sz="900" b="1" i="0" u="none" strike="noStrike" cap="none" dirty="0">
              <a:solidFill>
                <a:schemeClr val="dk1"/>
              </a:solidFill>
            </a:endParaRPr>
          </a:p>
          <a:p>
            <a:pPr marL="0" marR="0" lvl="0" indent="0" algn="ctr" rtl="0">
              <a:lnSpc>
                <a:spcPct val="100000"/>
              </a:lnSpc>
              <a:spcBef>
                <a:spcPts val="0"/>
              </a:spcBef>
              <a:spcAft>
                <a:spcPts val="0"/>
              </a:spcAft>
              <a:buClr>
                <a:srgbClr val="000000"/>
              </a:buClr>
              <a:buSzPts val="1100"/>
              <a:buFont typeface="Arial"/>
              <a:buNone/>
            </a:pPr>
            <a:r>
              <a:rPr lang="es" sz="900" b="1" i="0" u="none" baseline="0">
                <a:solidFill>
                  <a:schemeClr val="dk1"/>
                </a:solidFill>
              </a:rPr>
              <a:t>Oportunidades Laborales</a:t>
            </a:r>
          </a:p>
          <a:p>
            <a:pPr marL="0" marR="0" lvl="0" indent="0" algn="ctr" rtl="0">
              <a:lnSpc>
                <a:spcPct val="100000"/>
              </a:lnSpc>
              <a:spcBef>
                <a:spcPts val="0"/>
              </a:spcBef>
              <a:spcAft>
                <a:spcPts val="0"/>
              </a:spcAft>
              <a:buClr>
                <a:srgbClr val="000000"/>
              </a:buClr>
              <a:buSzPts val="1100"/>
              <a:buFont typeface="Arial"/>
              <a:buNone/>
            </a:pPr>
            <a:r>
              <a:rPr lang="es" sz="900" b="1" i="0" u="none" baseline="0">
                <a:solidFill>
                  <a:schemeClr val="dk1"/>
                </a:solidFill>
              </a:rPr>
              <a:t>y Económicas</a:t>
            </a:r>
            <a:endParaRPr sz="9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 sz="900" b="1" i="0" u="none" strike="noStrike" cap="none" baseline="0">
                <a:solidFill>
                  <a:schemeClr val="dk1"/>
                </a:solidFill>
                <a:latin typeface="Arial"/>
                <a:ea typeface="Arial"/>
                <a:cs typeface="Arial"/>
                <a:sym typeface="Arial"/>
              </a:rPr>
              <a:t>Futures Without Violence</a:t>
            </a:r>
            <a:endParaRPr sz="900" b="1" i="0" u="none" strike="noStrike" cap="none" dirty="0">
              <a:solidFill>
                <a:schemeClr val="dk1"/>
              </a:solidFill>
              <a:latin typeface="Arial"/>
              <a:ea typeface="Arial"/>
              <a:cs typeface="Arial"/>
              <a:sym typeface="Arial"/>
            </a:endParaRPr>
          </a:p>
        </p:txBody>
      </p:sp>
      <p:pic>
        <p:nvPicPr>
          <p:cNvPr id="232" name="Google Shape;232;p38"/>
          <p:cNvPicPr preferRelativeResize="0"/>
          <p:nvPr/>
        </p:nvPicPr>
        <p:blipFill rotWithShape="1">
          <a:blip r:embed="rId7">
            <a:alphaModFix/>
          </a:blip>
          <a:srcRect b="25860"/>
          <a:stretch/>
        </p:blipFill>
        <p:spPr>
          <a:xfrm>
            <a:off x="7235750" y="1569401"/>
            <a:ext cx="1236200" cy="1236200"/>
          </a:xfrm>
          <a:prstGeom prst="rect">
            <a:avLst/>
          </a:prstGeom>
          <a:noFill/>
          <a:ln>
            <a:noFill/>
          </a:ln>
        </p:spPr>
      </p:pic>
      <p:sp>
        <p:nvSpPr>
          <p:cNvPr id="233" name="Google Shape;233;p38"/>
          <p:cNvSpPr txBox="1">
            <a:spLocks noGrp="1"/>
          </p:cNvSpPr>
          <p:nvPr>
            <p:ph type="title"/>
          </p:nvPr>
        </p:nvSpPr>
        <p:spPr>
          <a:xfrm>
            <a:off x="566925" y="492650"/>
            <a:ext cx="6477900" cy="354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s" b="1" i="0" u="none" baseline="0"/>
              <a:t>Profesores y ponentes</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9"/>
          <p:cNvSpPr txBox="1">
            <a:spLocks noGrp="1"/>
          </p:cNvSpPr>
          <p:nvPr>
            <p:ph type="title"/>
          </p:nvPr>
        </p:nvSpPr>
        <p:spPr>
          <a:xfrm>
            <a:off x="457013" y="524650"/>
            <a:ext cx="6798300" cy="3462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dk1"/>
              </a:buClr>
              <a:buSzPts val="2300"/>
              <a:buFont typeface="Arial"/>
              <a:buNone/>
            </a:pPr>
            <a:r>
              <a:rPr lang="es" b="1" i="0" u="none" baseline="0"/>
              <a:t>Health Partners on IPV + Exploitation</a:t>
            </a:r>
            <a:endParaRPr/>
          </a:p>
        </p:txBody>
      </p:sp>
      <p:sp>
        <p:nvSpPr>
          <p:cNvPr id="240" name="Google Shape;240;p39"/>
          <p:cNvSpPr txBox="1">
            <a:spLocks noGrp="1"/>
          </p:cNvSpPr>
          <p:nvPr>
            <p:ph type="body" idx="1"/>
          </p:nvPr>
        </p:nvSpPr>
        <p:spPr>
          <a:xfrm>
            <a:off x="1033100" y="1092000"/>
            <a:ext cx="7692900" cy="3223500"/>
          </a:xfrm>
          <a:prstGeom prst="rect">
            <a:avLst/>
          </a:prstGeom>
          <a:noFill/>
          <a:ln>
            <a:noFill/>
          </a:ln>
        </p:spPr>
        <p:txBody>
          <a:bodyPr spcFirstLastPara="1" wrap="square" lIns="45725" tIns="45725" rIns="45725" bIns="45725" anchor="t" anchorCtr="0">
            <a:normAutofit fontScale="77500" lnSpcReduction="20000"/>
          </a:bodyPr>
          <a:lstStyle/>
          <a:p>
            <a:pPr marL="63500" lvl="0" indent="0" algn="l" rtl="0">
              <a:lnSpc>
                <a:spcPct val="120000"/>
              </a:lnSpc>
              <a:buClr>
                <a:schemeClr val="dk1"/>
              </a:buClr>
              <a:buNone/>
            </a:pPr>
            <a:r>
              <a:rPr lang="es" b="0" i="0" u="none" baseline="0" dirty="0">
                <a:solidFill>
                  <a:schemeClr val="dk1"/>
                </a:solidFill>
              </a:rPr>
              <a:t>Dirigido por Futures Without Violence (FUTURES) y financiado por la Oficina de Atención Primaria de Salud (Bureau of Primary Health Care, BPHC) de la Administración de Recursos y Servicios de Salud (Health Resources and Services Administration, HRSA) con el fin de brindar asistencia técnica a los centros de salud </a:t>
            </a:r>
            <a:r>
              <a:rPr lang="es" b="0" i="0" u="none" baseline="0" dirty="0">
                <a:solidFill>
                  <a:schemeClr val="tx1"/>
                </a:solidFill>
              </a:rPr>
              <a:t>para desarrollar e implementar estrategias, protocolos y asociaciones basados en evidencia a fin de prevenir, identificar y responder a la violencia de pareja (intimate partner violence, IPV) y la trata de personas (human trafficking, HT).</a:t>
            </a:r>
          </a:p>
          <a:p>
            <a:pPr marL="63500" lvl="0" indent="0" algn="l" rtl="0">
              <a:lnSpc>
                <a:spcPct val="90000"/>
              </a:lnSpc>
              <a:buClr>
                <a:schemeClr val="dk1"/>
              </a:buClr>
              <a:buNone/>
            </a:pPr>
            <a:endParaRPr dirty="0">
              <a:solidFill>
                <a:schemeClr val="dk1"/>
              </a:solidFill>
            </a:endParaRPr>
          </a:p>
          <a:p>
            <a:pPr marL="63500" lvl="0" indent="0" algn="l" rtl="0">
              <a:lnSpc>
                <a:spcPct val="90000"/>
              </a:lnSpc>
              <a:spcBef>
                <a:spcPts val="0"/>
              </a:spcBef>
              <a:spcAft>
                <a:spcPts val="0"/>
              </a:spcAft>
              <a:buClr>
                <a:schemeClr val="dk1"/>
              </a:buClr>
              <a:buSzPts val="900"/>
              <a:buNone/>
            </a:pPr>
            <a:r>
              <a:rPr lang="es" b="1" i="0" u="none" baseline="0" dirty="0">
                <a:solidFill>
                  <a:schemeClr val="dk1"/>
                </a:solidFill>
              </a:rPr>
              <a:t>Ofrecemos programas educativos continuos al personal de centros de salud, que incluyen lo siguiente:</a:t>
            </a:r>
            <a:endParaRPr b="1" dirty="0">
              <a:solidFill>
                <a:schemeClr val="dk1"/>
              </a:solidFill>
            </a:endParaRPr>
          </a:p>
          <a:p>
            <a:pPr marL="63500" lvl="0" indent="0" algn="l" rtl="0">
              <a:lnSpc>
                <a:spcPct val="90000"/>
              </a:lnSpc>
              <a:spcBef>
                <a:spcPts val="0"/>
              </a:spcBef>
              <a:spcAft>
                <a:spcPts val="0"/>
              </a:spcAft>
              <a:buClr>
                <a:schemeClr val="dk1"/>
              </a:buClr>
              <a:buSzPts val="900"/>
              <a:buNone/>
            </a:pPr>
            <a:endParaRPr b="1" dirty="0">
              <a:solidFill>
                <a:schemeClr val="dk1"/>
              </a:solidFill>
            </a:endParaRPr>
          </a:p>
          <a:p>
            <a:pPr marL="685800" lvl="0" indent="-260350" algn="l" rtl="0">
              <a:lnSpc>
                <a:spcPct val="150000"/>
              </a:lnSpc>
              <a:spcBef>
                <a:spcPts val="0"/>
              </a:spcBef>
              <a:spcAft>
                <a:spcPts val="0"/>
              </a:spcAft>
              <a:buClr>
                <a:schemeClr val="dk1"/>
              </a:buClr>
              <a:buSzPts val="1500"/>
              <a:buChar char="➔"/>
            </a:pPr>
            <a:r>
              <a:rPr lang="es" b="0" i="0" u="none" baseline="0" dirty="0">
                <a:solidFill>
                  <a:schemeClr val="dk1"/>
                </a:solidFill>
              </a:rPr>
              <a:t>Comunidades de práctica sobre temas clave para grupos reducidos.</a:t>
            </a:r>
            <a:endParaRPr dirty="0">
              <a:solidFill>
                <a:schemeClr val="dk1"/>
              </a:solidFill>
            </a:endParaRPr>
          </a:p>
          <a:p>
            <a:pPr marL="685800" lvl="0" indent="-260350" algn="l" rtl="0">
              <a:lnSpc>
                <a:spcPct val="150000"/>
              </a:lnSpc>
              <a:spcBef>
                <a:spcPts val="0"/>
              </a:spcBef>
              <a:spcAft>
                <a:spcPts val="0"/>
              </a:spcAft>
              <a:buClr>
                <a:schemeClr val="dk1"/>
              </a:buClr>
              <a:buSzPts val="1500"/>
              <a:buChar char="➔"/>
            </a:pPr>
            <a:r>
              <a:rPr lang="es" b="0" i="0" u="none" baseline="0" dirty="0">
                <a:solidFill>
                  <a:schemeClr val="dk1"/>
                </a:solidFill>
              </a:rPr>
              <a:t>Capacitaciones web y archivos, incluida la intervención Confidencialidad, Educación Universal y Apoyo (Confidentiality, Universal Education, and Support, CUES) basada en evidencia.</a:t>
            </a:r>
            <a:endParaRPr dirty="0">
              <a:solidFill>
                <a:schemeClr val="dk1"/>
              </a:solidFill>
            </a:endParaRPr>
          </a:p>
          <a:p>
            <a:pPr marL="685800" lvl="0" indent="-260350" algn="l" rtl="0">
              <a:lnSpc>
                <a:spcPct val="150000"/>
              </a:lnSpc>
              <a:spcBef>
                <a:spcPts val="0"/>
              </a:spcBef>
              <a:spcAft>
                <a:spcPts val="0"/>
              </a:spcAft>
              <a:buClr>
                <a:schemeClr val="dk1"/>
              </a:buClr>
              <a:buSzPts val="1500"/>
              <a:buChar char="➔"/>
            </a:pPr>
            <a:r>
              <a:rPr lang="es" b="0" i="0" u="none" baseline="0" dirty="0">
                <a:solidFill>
                  <a:schemeClr val="dk1"/>
                </a:solidFill>
              </a:rPr>
              <a:t>Herramientas clínicas y para pacientes, herramientas de evaluación y registros electrónicos de salud (electronic health records, EHR).</a:t>
            </a:r>
            <a:endParaRPr dirty="0">
              <a:solidFill>
                <a:schemeClr val="dk1"/>
              </a:solidFill>
            </a:endParaRPr>
          </a:p>
          <a:p>
            <a:pPr marL="228600" lvl="0" indent="-114300" algn="l" rtl="0">
              <a:lnSpc>
                <a:spcPct val="90000"/>
              </a:lnSpc>
              <a:spcBef>
                <a:spcPts val="0"/>
              </a:spcBef>
              <a:spcAft>
                <a:spcPts val="0"/>
              </a:spcAft>
              <a:buClr>
                <a:schemeClr val="dk1"/>
              </a:buClr>
              <a:buSzPts val="900"/>
              <a:buNone/>
            </a:pPr>
            <a:endParaRPr b="1" dirty="0">
              <a:solidFill>
                <a:schemeClr val="dk1"/>
              </a:solidFill>
            </a:endParaRPr>
          </a:p>
          <a:p>
            <a:pPr marL="228600" lvl="0" indent="-209550" algn="l" rtl="0">
              <a:lnSpc>
                <a:spcPct val="115000"/>
              </a:lnSpc>
              <a:spcBef>
                <a:spcPts val="0"/>
              </a:spcBef>
              <a:spcAft>
                <a:spcPts val="0"/>
              </a:spcAft>
              <a:buClr>
                <a:schemeClr val="dk1"/>
              </a:buClr>
              <a:buSzPts val="1500"/>
              <a:buChar char="●"/>
            </a:pPr>
            <a:r>
              <a:rPr lang="es" b="1" i="0" u="none" baseline="0" dirty="0">
                <a:solidFill>
                  <a:schemeClr val="dk1"/>
                </a:solidFill>
              </a:rPr>
              <a:t>Obtenga más información en </a:t>
            </a:r>
            <a:r>
              <a:rPr lang="es" b="0" i="0" u="sng" baseline="0" dirty="0">
                <a:solidFill>
                  <a:srgbClr val="E36C09"/>
                </a:solidFill>
                <a:hlinkClick r:id="rId3">
                  <a:extLst>
                    <a:ext uri="{A12FA001-AC4F-418D-AE19-62706E023703}">
                      <ahyp:hlinkClr xmlns:ahyp="http://schemas.microsoft.com/office/drawing/2018/hyperlinkcolor" val="tx"/>
                    </a:ext>
                  </a:extLst>
                </a:hlinkClick>
              </a:rPr>
              <a:t>www.healthpartnersipve.org</a:t>
            </a:r>
            <a:endParaRPr sz="1600" dirty="0"/>
          </a:p>
        </p:txBody>
      </p:sp>
      <p:sp>
        <p:nvSpPr>
          <p:cNvPr id="241" name="Google Shape;241;p39"/>
          <p:cNvSpPr txBox="1">
            <a:spLocks noGrp="1"/>
          </p:cNvSpPr>
          <p:nvPr>
            <p:ph type="sldNum" idx="12"/>
          </p:nvPr>
        </p:nvSpPr>
        <p:spPr>
          <a:xfrm>
            <a:off x="6583681" y="4783455"/>
            <a:ext cx="2103000" cy="261600"/>
          </a:xfrm>
          <a:prstGeom prst="rect">
            <a:avLst/>
          </a:prstGeom>
          <a:noFill/>
          <a:ln>
            <a:noFill/>
          </a:ln>
        </p:spPr>
        <p:txBody>
          <a:bodyPr spcFirstLastPara="1" wrap="square" lIns="45725" tIns="22850" rIns="45725" bIns="22850" anchor="ctr"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a:t>7</a:t>
            </a:fld>
            <a:endParaRPr/>
          </a:p>
        </p:txBody>
      </p:sp>
      <p:pic>
        <p:nvPicPr>
          <p:cNvPr id="242" name="Google Shape;242;p39"/>
          <p:cNvPicPr preferRelativeResize="0"/>
          <p:nvPr/>
        </p:nvPicPr>
        <p:blipFill rotWithShape="1">
          <a:blip r:embed="rId4">
            <a:alphaModFix/>
          </a:blip>
          <a:srcRect/>
          <a:stretch/>
        </p:blipFill>
        <p:spPr>
          <a:xfrm>
            <a:off x="6075956" y="3918731"/>
            <a:ext cx="2398219" cy="58601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0"/>
          <p:cNvSpPr txBox="1">
            <a:spLocks noGrp="1"/>
          </p:cNvSpPr>
          <p:nvPr>
            <p:ph type="title"/>
          </p:nvPr>
        </p:nvSpPr>
        <p:spPr>
          <a:xfrm>
            <a:off x="672300" y="552450"/>
            <a:ext cx="7216800" cy="354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s" b="1" i="0" u="none" baseline="0" dirty="0"/>
              <a:t>Equipo de Oportunidades Laborales y Económicas</a:t>
            </a:r>
            <a:endParaRPr dirty="0"/>
          </a:p>
        </p:txBody>
      </p:sp>
      <p:sp>
        <p:nvSpPr>
          <p:cNvPr id="248" name="Google Shape;248;p40"/>
          <p:cNvSpPr txBox="1">
            <a:spLocks noGrp="1"/>
          </p:cNvSpPr>
          <p:nvPr>
            <p:ph type="body" idx="1"/>
          </p:nvPr>
        </p:nvSpPr>
        <p:spPr>
          <a:xfrm>
            <a:off x="1275125" y="1310874"/>
            <a:ext cx="7216800" cy="2597926"/>
          </a:xfrm>
          <a:prstGeom prst="rect">
            <a:avLst/>
          </a:prstGeom>
        </p:spPr>
        <p:txBody>
          <a:bodyPr spcFirstLastPara="1" wrap="square" lIns="45725" tIns="45725" rIns="45725" bIns="45725" anchor="t" anchorCtr="0">
            <a:normAutofit fontScale="92500" lnSpcReduction="10000"/>
          </a:bodyPr>
          <a:lstStyle/>
          <a:p>
            <a:pPr marL="0" lvl="0" indent="0" algn="l" rtl="0">
              <a:spcBef>
                <a:spcPts val="0"/>
              </a:spcBef>
              <a:spcAft>
                <a:spcPts val="0"/>
              </a:spcAft>
              <a:buNone/>
            </a:pPr>
            <a:r>
              <a:rPr lang="es" b="0" i="0" u="none" baseline="0" dirty="0">
                <a:solidFill>
                  <a:schemeClr val="dk1"/>
                </a:solidFill>
              </a:rPr>
              <a:t>Trabajamos para garantizar que las mujeres, las familias y todas las personas puedan disfrutar de libertad de elección económica, empleo digno y libertad frente a la violencia.</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s" b="1" i="0" u="none" baseline="0" dirty="0">
                <a:solidFill>
                  <a:schemeClr val="dk1"/>
                </a:solidFill>
              </a:rPr>
              <a:t>Iniciativas clave:</a:t>
            </a:r>
            <a:endParaRPr b="1" dirty="0">
              <a:solidFill>
                <a:schemeClr val="dk1"/>
              </a:solidFill>
            </a:endParaRPr>
          </a:p>
          <a:p>
            <a:pPr marL="457200" lvl="0" indent="-285750" algn="l" rtl="0">
              <a:spcBef>
                <a:spcPts val="0"/>
              </a:spcBef>
              <a:spcAft>
                <a:spcPts val="0"/>
              </a:spcAft>
              <a:buClr>
                <a:schemeClr val="dk1"/>
              </a:buClr>
              <a:buSzPct val="100000"/>
              <a:buAutoNum type="arabicPeriod"/>
            </a:pPr>
            <a:r>
              <a:rPr lang="es" b="0" i="0" u="none" baseline="0" dirty="0">
                <a:solidFill>
                  <a:schemeClr val="dk1"/>
                </a:solidFill>
              </a:rPr>
              <a:t>Centro Nacional de Recursos Workplace Responds (Workplace Responds National Resource Center)</a:t>
            </a:r>
            <a:endParaRPr dirty="0">
              <a:solidFill>
                <a:schemeClr val="dk1"/>
              </a:solidFill>
            </a:endParaRPr>
          </a:p>
          <a:p>
            <a:pPr marL="457200" lvl="0" indent="-285750" algn="l" rtl="0">
              <a:spcBef>
                <a:spcPts val="0"/>
              </a:spcBef>
              <a:spcAft>
                <a:spcPts val="0"/>
              </a:spcAft>
              <a:buClr>
                <a:schemeClr val="dk1"/>
              </a:buClr>
              <a:buSzPct val="100000"/>
              <a:buAutoNum type="arabicPeriod"/>
            </a:pPr>
            <a:r>
              <a:rPr lang="es" b="0" i="0" u="none" baseline="0" dirty="0">
                <a:solidFill>
                  <a:schemeClr val="dk1"/>
                </a:solidFill>
              </a:rPr>
              <a:t>Proyecto para Promover la Seguridad Mediante la Defensa de los Derechos Laborales (Advancing Safety Through Employment Rights)</a:t>
            </a:r>
            <a:endParaRPr dirty="0">
              <a:solidFill>
                <a:schemeClr val="dk1"/>
              </a:solidFill>
            </a:endParaRPr>
          </a:p>
          <a:p>
            <a:pPr marL="457200" lvl="0" indent="-285750" algn="l" rtl="0">
              <a:spcBef>
                <a:spcPts val="0"/>
              </a:spcBef>
              <a:spcAft>
                <a:spcPts val="0"/>
              </a:spcAft>
              <a:buClr>
                <a:schemeClr val="dk1"/>
              </a:buClr>
              <a:buSzPct val="100000"/>
              <a:buAutoNum type="arabicPeriod"/>
            </a:pPr>
            <a:r>
              <a:rPr lang="es" b="0" i="0" u="none" baseline="0" dirty="0">
                <a:solidFill>
                  <a:schemeClr val="dk1"/>
                </a:solidFill>
              </a:rPr>
              <a:t>Caminos hacia las Oportunidades: Centros Regionales de Movilidad Económica (Pathways to Opportunity Regional Economic Mobility Hubs)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s" b="0" i="0" u="none" baseline="0" dirty="0">
                <a:solidFill>
                  <a:schemeClr val="tx1"/>
                </a:solidFill>
              </a:rPr>
              <a:t>Obtenga más información en </a:t>
            </a:r>
            <a:r>
              <a:rPr lang="es" b="0" i="0" u="sng" baseline="0" dirty="0">
                <a:solidFill>
                  <a:schemeClr val="hlink"/>
                </a:solidFill>
                <a:hlinkClick r:id="rId3" action="ppaction://hlinkfile"/>
              </a:rPr>
              <a:t>workplacesrespond</a:t>
            </a:r>
            <a:r>
              <a:rPr lang="es" b="0" i="0" u="sng" baseline="0" dirty="0">
                <a:solidFill>
                  <a:schemeClr val="hlink"/>
                </a:solidFill>
              </a:rPr>
              <a:t>.org</a:t>
            </a:r>
            <a:endParaRPr dirty="0"/>
          </a:p>
          <a:p>
            <a:pPr marL="0" lvl="0" indent="0" algn="l" rtl="0">
              <a:spcBef>
                <a:spcPts val="0"/>
              </a:spcBef>
              <a:spcAft>
                <a:spcPts val="0"/>
              </a:spcAft>
              <a:buNone/>
            </a:pPr>
            <a:endParaRPr dirty="0"/>
          </a:p>
        </p:txBody>
      </p:sp>
      <p:pic>
        <p:nvPicPr>
          <p:cNvPr id="249" name="Google Shape;249;p40" descr="A black and orange sign with green border&#10;&#10;Description automatically generated"/>
          <p:cNvPicPr preferRelativeResize="0"/>
          <p:nvPr/>
        </p:nvPicPr>
        <p:blipFill>
          <a:blip r:embed="rId4">
            <a:alphaModFix/>
          </a:blip>
          <a:stretch>
            <a:fillRect/>
          </a:stretch>
        </p:blipFill>
        <p:spPr>
          <a:xfrm>
            <a:off x="6954750" y="3908800"/>
            <a:ext cx="1800100" cy="515500"/>
          </a:xfrm>
          <a:prstGeom prst="rect">
            <a:avLst/>
          </a:prstGeom>
          <a:noFill/>
          <a:ln>
            <a:noFill/>
          </a:ln>
        </p:spPr>
      </p:pic>
      <p:sp>
        <p:nvSpPr>
          <p:cNvPr id="250" name="Google Shape;250;p40"/>
          <p:cNvSpPr txBox="1"/>
          <p:nvPr/>
        </p:nvSpPr>
        <p:spPr>
          <a:xfrm>
            <a:off x="7058131" y="3325780"/>
            <a:ext cx="888000" cy="888000"/>
          </a:xfrm>
          <a:prstGeom prst="rect">
            <a:avLst/>
          </a:prstGeom>
          <a:noFill/>
          <a:ln>
            <a:noFill/>
          </a:ln>
        </p:spPr>
        <p:txBody>
          <a:bodyPr spcFirstLastPara="1" wrap="square" lIns="27075" tIns="27075" rIns="27075" bIns="27075" anchor="ctr" anchorCtr="0">
            <a:noAutofit/>
          </a:bodyPr>
          <a:lstStyle/>
          <a:p>
            <a:pPr marL="0" lvl="0" indent="0" algn="l" rtl="0">
              <a:spcBef>
                <a:spcPts val="0"/>
              </a:spcBef>
              <a:spcAft>
                <a:spcPts val="0"/>
              </a:spcAft>
              <a:buNone/>
            </a:pPr>
            <a:r>
              <a:rPr lang="es" sz="414" b="0" i="0" u="none" baseline="0"/>
              <a:t> </a:t>
            </a:r>
            <a:endParaRPr sz="414"/>
          </a:p>
        </p:txBody>
      </p:sp>
      <p:pic>
        <p:nvPicPr>
          <p:cNvPr id="2" name="Google Shape;215;p37">
            <a:extLst>
              <a:ext uri="{FF2B5EF4-FFF2-40B4-BE49-F238E27FC236}">
                <a16:creationId xmlns:a16="http://schemas.microsoft.com/office/drawing/2014/main" id="{7CFCA6AE-1A6D-9D9E-7310-3B4DF3712C98}"/>
              </a:ext>
            </a:extLst>
          </p:cNvPr>
          <p:cNvPicPr preferRelativeResize="0"/>
          <p:nvPr/>
        </p:nvPicPr>
        <p:blipFill>
          <a:blip r:embed="rId5">
            <a:alphaModFix/>
          </a:blip>
          <a:stretch>
            <a:fillRect/>
          </a:stretch>
        </p:blipFill>
        <p:spPr>
          <a:xfrm>
            <a:off x="4359578" y="3685098"/>
            <a:ext cx="2400194" cy="84480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1"/>
          <p:cNvSpPr txBox="1">
            <a:spLocks noGrp="1"/>
          </p:cNvSpPr>
          <p:nvPr>
            <p:ph type="title"/>
          </p:nvPr>
        </p:nvSpPr>
        <p:spPr>
          <a:xfrm>
            <a:off x="460275" y="494669"/>
            <a:ext cx="6477900" cy="3540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100"/>
              <a:buNone/>
            </a:pPr>
            <a:r>
              <a:rPr lang="es" b="1" i="0" u="none" baseline="0"/>
              <a:t>Programa</a:t>
            </a:r>
            <a:endParaRPr/>
          </a:p>
        </p:txBody>
      </p:sp>
      <p:sp>
        <p:nvSpPr>
          <p:cNvPr id="257" name="Google Shape;257;p41"/>
          <p:cNvSpPr txBox="1">
            <a:spLocks noGrp="1"/>
          </p:cNvSpPr>
          <p:nvPr>
            <p:ph type="body" idx="1"/>
          </p:nvPr>
        </p:nvSpPr>
        <p:spPr>
          <a:xfrm>
            <a:off x="757425" y="671669"/>
            <a:ext cx="7926300" cy="3638400"/>
          </a:xfrm>
          <a:prstGeom prst="rect">
            <a:avLst/>
          </a:prstGeom>
          <a:noFill/>
          <a:ln>
            <a:noFill/>
          </a:ln>
        </p:spPr>
        <p:txBody>
          <a:bodyPr spcFirstLastPara="1" wrap="square" lIns="45725" tIns="45725" rIns="45725" bIns="45725" anchor="t" anchorCtr="0">
            <a:noAutofit/>
          </a:bodyPr>
          <a:lstStyle/>
          <a:p>
            <a:pPr marL="457200" lvl="0" indent="-330200" algn="l" rtl="0">
              <a:lnSpc>
                <a:spcPct val="150000"/>
              </a:lnSpc>
              <a:spcBef>
                <a:spcPts val="1200"/>
              </a:spcBef>
              <a:spcAft>
                <a:spcPts val="0"/>
              </a:spcAft>
              <a:buClr>
                <a:schemeClr val="dk1"/>
              </a:buClr>
              <a:buSzPts val="1600"/>
              <a:buChar char="●"/>
            </a:pPr>
            <a:r>
              <a:rPr lang="es" sz="1600" b="0" i="0" u="none" baseline="0" dirty="0">
                <a:solidFill>
                  <a:schemeClr val="dk1"/>
                </a:solidFill>
                <a:highlight>
                  <a:srgbClr val="FFFFFF"/>
                </a:highlight>
              </a:rPr>
              <a:t>Establecimiento de niveles y definiciones</a:t>
            </a:r>
            <a:endParaRPr sz="1600" dirty="0">
              <a:solidFill>
                <a:schemeClr val="dk1"/>
              </a:solidFill>
              <a:highlight>
                <a:srgbClr val="FFFFFF"/>
              </a:highlight>
            </a:endParaRPr>
          </a:p>
          <a:p>
            <a:pPr marL="914400" lvl="1" indent="-330200" algn="l" rtl="0">
              <a:lnSpc>
                <a:spcPct val="150000"/>
              </a:lnSpc>
              <a:spcBef>
                <a:spcPts val="0"/>
              </a:spcBef>
              <a:spcAft>
                <a:spcPts val="0"/>
              </a:spcAft>
              <a:buClr>
                <a:schemeClr val="dk1"/>
              </a:buClr>
              <a:buSzPts val="1600"/>
              <a:buChar char="○"/>
            </a:pPr>
            <a:r>
              <a:rPr lang="es" sz="1600" b="0" i="0" u="none" baseline="0" dirty="0">
                <a:solidFill>
                  <a:schemeClr val="dk1"/>
                </a:solidFill>
                <a:highlight>
                  <a:srgbClr val="FFFFFF"/>
                </a:highlight>
              </a:rPr>
              <a:t>Dinámicas de la trata y la explotación de personas.</a:t>
            </a:r>
            <a:endParaRPr sz="1600" dirty="0">
              <a:solidFill>
                <a:schemeClr val="dk1"/>
              </a:solidFill>
              <a:highlight>
                <a:srgbClr val="FFFFFF"/>
              </a:highlight>
            </a:endParaRPr>
          </a:p>
          <a:p>
            <a:pPr marL="914400" lvl="1" indent="-330200" algn="l" rtl="0">
              <a:lnSpc>
                <a:spcPct val="150000"/>
              </a:lnSpc>
              <a:spcBef>
                <a:spcPts val="0"/>
              </a:spcBef>
              <a:spcAft>
                <a:spcPts val="0"/>
              </a:spcAft>
              <a:buClr>
                <a:schemeClr val="dk1"/>
              </a:buClr>
              <a:buSzPts val="1600"/>
              <a:buChar char="○"/>
            </a:pPr>
            <a:r>
              <a:rPr lang="es" sz="1600" b="0" i="0" u="none" baseline="0" dirty="0">
                <a:solidFill>
                  <a:schemeClr val="dk1"/>
                </a:solidFill>
                <a:highlight>
                  <a:srgbClr val="FFFFFF"/>
                </a:highlight>
              </a:rPr>
              <a:t>Repercusiones de la trata y la explotación en la salud.</a:t>
            </a:r>
            <a:endParaRPr sz="1600" dirty="0">
              <a:solidFill>
                <a:schemeClr val="dk1"/>
              </a:solidFill>
              <a:highlight>
                <a:srgbClr val="FFFFFF"/>
              </a:highlight>
            </a:endParaRPr>
          </a:p>
          <a:p>
            <a:pPr marL="457200" lvl="0" indent="-330200" algn="l" rtl="0">
              <a:lnSpc>
                <a:spcPct val="150000"/>
              </a:lnSpc>
              <a:spcBef>
                <a:spcPts val="0"/>
              </a:spcBef>
              <a:spcAft>
                <a:spcPts val="0"/>
              </a:spcAft>
              <a:buClr>
                <a:schemeClr val="dk1"/>
              </a:buClr>
              <a:buSzPts val="1600"/>
              <a:buChar char="●"/>
            </a:pPr>
            <a:r>
              <a:rPr lang="es" sz="1600" b="0" i="0" u="none" baseline="0" dirty="0">
                <a:solidFill>
                  <a:schemeClr val="dk1"/>
                </a:solidFill>
                <a:highlight>
                  <a:srgbClr val="FFFFFF"/>
                </a:highlight>
              </a:rPr>
              <a:t>Parte 1 del debate</a:t>
            </a:r>
            <a:endParaRPr sz="1600" dirty="0">
              <a:solidFill>
                <a:schemeClr val="dk1"/>
              </a:solidFill>
              <a:highlight>
                <a:srgbClr val="FFFFFF"/>
              </a:highlight>
            </a:endParaRPr>
          </a:p>
          <a:p>
            <a:pPr marL="914400" lvl="1" indent="-330200" algn="l" rtl="0">
              <a:lnSpc>
                <a:spcPct val="150000"/>
              </a:lnSpc>
              <a:spcBef>
                <a:spcPts val="0"/>
              </a:spcBef>
              <a:spcAft>
                <a:spcPts val="0"/>
              </a:spcAft>
              <a:buClr>
                <a:schemeClr val="dk1"/>
              </a:buClr>
              <a:buSzPts val="1600"/>
              <a:buChar char="○"/>
            </a:pPr>
            <a:r>
              <a:rPr lang="es" sz="1600" b="0" i="0" u="none" baseline="0" dirty="0">
                <a:solidFill>
                  <a:schemeClr val="dk1"/>
                </a:solidFill>
                <a:highlight>
                  <a:srgbClr val="FFFFFF"/>
                </a:highlight>
              </a:rPr>
              <a:t>Prevención de la trata y la explotación, y precursores del empleo y la estabilidad económica.</a:t>
            </a:r>
            <a:endParaRPr sz="1600" dirty="0">
              <a:solidFill>
                <a:schemeClr val="dk1"/>
              </a:solidFill>
              <a:highlight>
                <a:srgbClr val="FFFFFF"/>
              </a:highlight>
            </a:endParaRPr>
          </a:p>
          <a:p>
            <a:pPr marL="457200" lvl="0" indent="-330200" algn="l" rtl="0">
              <a:lnSpc>
                <a:spcPct val="150000"/>
              </a:lnSpc>
              <a:spcBef>
                <a:spcPts val="0"/>
              </a:spcBef>
              <a:spcAft>
                <a:spcPts val="0"/>
              </a:spcAft>
              <a:buClr>
                <a:schemeClr val="dk1"/>
              </a:buClr>
              <a:buSzPts val="1600"/>
              <a:buChar char="●"/>
            </a:pPr>
            <a:r>
              <a:rPr lang="es" sz="1600" b="0" i="0" u="none" baseline="0" dirty="0">
                <a:solidFill>
                  <a:schemeClr val="dk1"/>
                </a:solidFill>
                <a:highlight>
                  <a:srgbClr val="FFFFFF"/>
                </a:highlight>
              </a:rPr>
              <a:t>Parte 2 del debate</a:t>
            </a:r>
            <a:endParaRPr sz="1600" dirty="0">
              <a:solidFill>
                <a:schemeClr val="dk1"/>
              </a:solidFill>
              <a:highlight>
                <a:srgbClr val="FFFFFF"/>
              </a:highlight>
            </a:endParaRPr>
          </a:p>
          <a:p>
            <a:pPr marL="914400" lvl="1" indent="-330200" algn="l" rtl="0">
              <a:lnSpc>
                <a:spcPct val="150000"/>
              </a:lnSpc>
              <a:spcBef>
                <a:spcPts val="0"/>
              </a:spcBef>
              <a:spcAft>
                <a:spcPts val="0"/>
              </a:spcAft>
              <a:buClr>
                <a:schemeClr val="dk1"/>
              </a:buClr>
              <a:buSzPts val="1600"/>
              <a:buChar char="○"/>
            </a:pPr>
            <a:r>
              <a:rPr lang="es" sz="1600" b="0" i="0" u="none" baseline="0" dirty="0">
                <a:solidFill>
                  <a:schemeClr val="dk1"/>
                </a:solidFill>
                <a:highlight>
                  <a:schemeClr val="lt1"/>
                </a:highlight>
              </a:rPr>
              <a:t>Necesidades de los sobrevivientes de la trata y la explotación de personas.</a:t>
            </a:r>
            <a:endParaRPr sz="1600" dirty="0">
              <a:solidFill>
                <a:schemeClr val="dk1"/>
              </a:solidFill>
              <a:highlight>
                <a:srgbClr val="FFFFFF"/>
              </a:highlight>
            </a:endParaRPr>
          </a:p>
          <a:p>
            <a:pPr marL="914400" lvl="1" indent="-330200" algn="l" rtl="0">
              <a:lnSpc>
                <a:spcPct val="150000"/>
              </a:lnSpc>
              <a:spcBef>
                <a:spcPts val="0"/>
              </a:spcBef>
              <a:spcAft>
                <a:spcPts val="0"/>
              </a:spcAft>
              <a:buClr>
                <a:schemeClr val="dk1"/>
              </a:buClr>
              <a:buSzPts val="1600"/>
              <a:buChar char="○"/>
            </a:pPr>
            <a:r>
              <a:rPr lang="es" sz="1600" b="0" i="0" u="none" baseline="0" dirty="0">
                <a:solidFill>
                  <a:schemeClr val="dk1"/>
                </a:solidFill>
                <a:highlight>
                  <a:srgbClr val="FFFFFF"/>
                </a:highlight>
              </a:rPr>
              <a:t>Estrategias específicas para el apoyo laboral de sobrevivientes.</a:t>
            </a:r>
            <a:endParaRPr sz="1600" dirty="0">
              <a:solidFill>
                <a:schemeClr val="dk1"/>
              </a:solidFill>
              <a:highlight>
                <a:srgbClr val="FFFFFF"/>
              </a:highlight>
            </a:endParaRPr>
          </a:p>
        </p:txBody>
      </p:sp>
      <p:sp>
        <p:nvSpPr>
          <p:cNvPr id="258" name="Google Shape;258;p41"/>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8c2e6f3-6ea4-42c3-835e-44e49d8f3a1e" xsi:nil="true"/>
    <lcf76f155ced4ddcb4097134ff3c332f xmlns="74b03853-2e24-42c2-a8b3-72db5064620b">
      <Terms xmlns="http://schemas.microsoft.com/office/infopath/2007/PartnerControls"/>
    </lcf76f155ced4ddcb4097134ff3c332f>
    <_dlc_DocId xmlns="68c2e6f3-6ea4-42c3-835e-44e49d8f3a1e">KXAZYHXHRFDE-1793480949-4006</_dlc_DocId>
    <_dlc_DocIdUrl xmlns="68c2e6f3-6ea4-42c3-835e-44e49d8f3a1e">
      <Url>https://nih.sharepoint.com/sites/HRSA-BPHC-OFFICES/oqi/_layouts/15/DocIdRedir.aspx?ID=KXAZYHXHRFDE-1793480949-4006</Url>
      <Description>KXAZYHXHRFDE-1793480949-4006</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17D8A9FA8C75664B835FFA640A5C4B34" ma:contentTypeVersion="15" ma:contentTypeDescription="Create a new document." ma:contentTypeScope="" ma:versionID="f474ca381a6241acc7ba3e35265a6b85">
  <xsd:schema xmlns:xsd="http://www.w3.org/2001/XMLSchema" xmlns:xs="http://www.w3.org/2001/XMLSchema" xmlns:p="http://schemas.microsoft.com/office/2006/metadata/properties" xmlns:ns2="68c2e6f3-6ea4-42c3-835e-44e49d8f3a1e" xmlns:ns3="74b03853-2e24-42c2-a8b3-72db5064620b" targetNamespace="http://schemas.microsoft.com/office/2006/metadata/properties" ma:root="true" ma:fieldsID="eebaa4989fe4e0d20b9cf0782d09b7a1" ns2:_="" ns3:_="">
    <xsd:import namespace="68c2e6f3-6ea4-42c3-835e-44e49d8f3a1e"/>
    <xsd:import namespace="74b03853-2e24-42c2-a8b3-72db5064620b"/>
    <xsd:element name="properties">
      <xsd:complexType>
        <xsd:sequence>
          <xsd:element name="documentManagement">
            <xsd:complexType>
              <xsd:all>
                <xsd:element ref="ns2:_dlc_DocId" minOccurs="0"/>
                <xsd:element ref="ns2:_dlc_DocIdUrl" minOccurs="0"/>
                <xsd:element ref="ns2:_dlc_DocIdPersistId" minOccurs="0"/>
                <xsd:element ref="ns3:lcf76f155ced4ddcb4097134ff3c332f" minOccurs="0"/>
                <xsd:element ref="ns2:TaxCatchAll" minOccurs="0"/>
                <xsd:element ref="ns3:MediaServiceMetadata" minOccurs="0"/>
                <xsd:element ref="ns3:MediaServiceFastMetadata" minOccurs="0"/>
                <xsd:element ref="ns3:MediaServiceObjectDetectorVersions" minOccurs="0"/>
                <xsd:element ref="ns3:MediaServiceGenerationTime" minOccurs="0"/>
                <xsd:element ref="ns3:MediaServiceEventHashCode" minOccurs="0"/>
                <xsd:element ref="ns3:MediaServiceDateTaken"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c2e6f3-6ea4-42c3-835e-44e49d8f3a1e"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dexed="true"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TaxCatchAll" ma:index="13" nillable="true" ma:displayName="Taxonomy Catch All Column" ma:hidden="true" ma:list="{5f0b09da-0e07-4807-9378-2846c8995eb1}" ma:internalName="TaxCatchAll" ma:showField="CatchAllData" ma:web="68c2e6f3-6ea4-42c3-835e-44e49d8f3a1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4b03853-2e24-42c2-a8b3-72db5064620b" elementFormDefault="qualified">
    <xsd:import namespace="http://schemas.microsoft.com/office/2006/documentManagement/types"/>
    <xsd:import namespace="http://schemas.microsoft.com/office/infopath/2007/PartnerControls"/>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8ce9f98e-9ad5-43de-b59a-72d7e946aae0" ma:termSetId="09814cd3-568e-fe90-9814-8d621ff8fb84" ma:anchorId="fba54fb3-c3e1-fe81-a776-ca4b69148c4d" ma:open="true" ma:isKeyword="false">
      <xsd:complexType>
        <xsd:sequence>
          <xsd:element ref="pc:Terms" minOccurs="0" maxOccurs="1"/>
        </xsd:sequence>
      </xsd:complex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F1C207-DE27-4ED3-8A01-1C853F24A25C}">
  <ds:schemaRefs>
    <ds:schemaRef ds:uri="http://schemas.microsoft.com/sharepoint/v3/contenttype/forms"/>
  </ds:schemaRefs>
</ds:datastoreItem>
</file>

<file path=customXml/itemProps2.xml><?xml version="1.0" encoding="utf-8"?>
<ds:datastoreItem xmlns:ds="http://schemas.openxmlformats.org/officeDocument/2006/customXml" ds:itemID="{B303F0F1-A8B3-4656-8F6B-9C6907561E98}">
  <ds:schemaRefs>
    <ds:schemaRef ds:uri="http://www.w3.org/XML/1998/namespace"/>
    <ds:schemaRef ds:uri="http://schemas.microsoft.com/office/2006/metadata/properties"/>
    <ds:schemaRef ds:uri="http://purl.org/dc/terms/"/>
    <ds:schemaRef ds:uri="74b03853-2e24-42c2-a8b3-72db5064620b"/>
    <ds:schemaRef ds:uri="http://schemas.microsoft.com/office/2006/documentManagement/types"/>
    <ds:schemaRef ds:uri="http://purl.org/dc/elements/1.1/"/>
    <ds:schemaRef ds:uri="http://schemas.openxmlformats.org/package/2006/metadata/core-properties"/>
    <ds:schemaRef ds:uri="http://purl.org/dc/dcmitype/"/>
    <ds:schemaRef ds:uri="http://schemas.microsoft.com/office/infopath/2007/PartnerControls"/>
    <ds:schemaRef ds:uri="68c2e6f3-6ea4-42c3-835e-44e49d8f3a1e"/>
  </ds:schemaRefs>
</ds:datastoreItem>
</file>

<file path=customXml/itemProps3.xml><?xml version="1.0" encoding="utf-8"?>
<ds:datastoreItem xmlns:ds="http://schemas.openxmlformats.org/officeDocument/2006/customXml" ds:itemID="{EC481400-CA60-47C8-A92D-C26376346405}">
  <ds:schemaRefs>
    <ds:schemaRef ds:uri="http://schemas.microsoft.com/sharepoint/events"/>
  </ds:schemaRefs>
</ds:datastoreItem>
</file>

<file path=customXml/itemProps4.xml><?xml version="1.0" encoding="utf-8"?>
<ds:datastoreItem xmlns:ds="http://schemas.openxmlformats.org/officeDocument/2006/customXml" ds:itemID="{2C00826A-CB10-4535-977F-BE42FB79A1D9}">
  <ds:schemaRefs>
    <ds:schemaRef ds:uri="68c2e6f3-6ea4-42c3-835e-44e49d8f3a1e"/>
    <ds:schemaRef ds:uri="74b03853-2e24-42c2-a8b3-72db5064620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14b77578-9773-42d5-8507-251ca2dc2b06}" enabled="0" method="" siteId="{14b77578-9773-42d5-8507-251ca2dc2b06}" removed="1"/>
</clbl:labelList>
</file>

<file path=docProps/app.xml><?xml version="1.0" encoding="utf-8"?>
<Properties xmlns="http://schemas.openxmlformats.org/officeDocument/2006/extended-properties" xmlns:vt="http://schemas.openxmlformats.org/officeDocument/2006/docPropsVTypes">
  <TotalTime>291</TotalTime>
  <Words>2513</Words>
  <Application>Microsoft Office PowerPoint</Application>
  <PresentationFormat>On-screen Show (16:9)</PresentationFormat>
  <Paragraphs>298</Paragraphs>
  <Slides>42</Slides>
  <Notes>31</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42</vt:i4>
      </vt:variant>
    </vt:vector>
  </HeadingPairs>
  <TitlesOfParts>
    <vt:vector size="60" baseType="lpstr">
      <vt:lpstr>Calibri</vt:lpstr>
      <vt:lpstr>Roboto</vt:lpstr>
      <vt:lpstr>Montserrat</vt:lpstr>
      <vt:lpstr>Courier New</vt:lpstr>
      <vt:lpstr>Montserrat Light</vt:lpstr>
      <vt:lpstr>Noto Sans Symbols</vt:lpstr>
      <vt:lpstr>Impact</vt:lpstr>
      <vt:lpstr>Alegreya Sans</vt:lpstr>
      <vt:lpstr>Montserrat Medium</vt:lpstr>
      <vt:lpstr>Arial</vt:lpstr>
      <vt:lpstr>Times New Roman</vt:lpstr>
      <vt:lpstr>Wingdings</vt:lpstr>
      <vt:lpstr>Calibri Light</vt:lpstr>
      <vt:lpstr>Century Gothic</vt:lpstr>
      <vt:lpstr>NTR</vt:lpstr>
      <vt:lpstr>Simple Light</vt:lpstr>
      <vt:lpstr>Custom Design</vt:lpstr>
      <vt:lpstr>Office Theme</vt:lpstr>
      <vt:lpstr>PowerPoint Presentation</vt:lpstr>
      <vt:lpstr>PowerPoint Presentation</vt:lpstr>
      <vt:lpstr>On your computer, find the Interpretation Globe Icon at the bottom of your screen</vt:lpstr>
      <vt:lpstr>Choose English as your  language. Make sure to NOT  mute original audio so that  you can hear the main room</vt:lpstr>
      <vt:lpstr>PowerPoint Presentation</vt:lpstr>
      <vt:lpstr>Profesores y ponentes</vt:lpstr>
      <vt:lpstr>Health Partners on IPV + Exploitation</vt:lpstr>
      <vt:lpstr>Equipo de Oportunidades Laborales y Económicas</vt:lpstr>
      <vt:lpstr>Programa</vt:lpstr>
      <vt:lpstr>Objetivos de aprendizaje</vt:lpstr>
      <vt:lpstr>Trata y explotación de personas: definiciones y dinámicas</vt:lpstr>
      <vt:lpstr>Dinámicas subyacentes de la trata y la explotación de personas</vt:lpstr>
      <vt:lpstr>Explotación laboral, infracciones laborales, trata de personas con fines laborales: un abanico de experiencias</vt:lpstr>
      <vt:lpstr>Violencia sexual, explotación sexual, trata de personas con fines sexuales: un abanico de experiencias</vt:lpstr>
      <vt:lpstr>PowerPoint Presentation</vt:lpstr>
      <vt:lpstr>Problemas de salud que llevan a las victimas/sobrevivientes de trata a buscar atención médica</vt:lpstr>
      <vt:lpstr>Problemas de salud que llevan a las victimas/sobrevivientes de trata a buscar atención médica (continuación)</vt:lpstr>
      <vt:lpstr>Trata de personas y salud conductual </vt:lpstr>
      <vt:lpstr>Intersección entre la salud y la seguridad económica</vt:lpstr>
      <vt:lpstr>PowerPoint Presentation</vt:lpstr>
      <vt:lpstr>Descripción general de los centros de salud (HC)</vt:lpstr>
      <vt:lpstr>PowerPoint Presentation</vt:lpstr>
      <vt:lpstr>PowerPoint Presentation</vt:lpstr>
      <vt:lpstr>PowerPoint Presentation</vt:lpstr>
      <vt:lpstr>PowerPoint Presentation</vt:lpstr>
      <vt:lpstr>PowerPoint Presentation</vt:lpstr>
      <vt:lpstr>PowerPoint Presentation</vt:lpstr>
      <vt:lpstr>Experiencias adversas en la infancia</vt:lpstr>
      <vt:lpstr>Resiliency Institute for Childhood Adversity (RICA)</vt:lpstr>
      <vt:lpstr>PowerPoint Presentation</vt:lpstr>
      <vt:lpstr>PowerPoint Presentation</vt:lpstr>
      <vt:lpstr>PowerPoint Presentation</vt:lpstr>
      <vt:lpstr>PowerPoint Presentation</vt:lpstr>
      <vt:lpstr>Estrategias para abordar las necesidades económicas y los factores no clínicos de la salud de los sobrevivientes</vt:lpstr>
      <vt:lpstr>Necesidades reportadas por los sobrevivientes al salir</vt:lpstr>
      <vt:lpstr>Necesidades de los sobrevivientes relacionadas con el empleo</vt:lpstr>
      <vt:lpstr>Necesidades a largo plazo de los sobrevivientes</vt:lpstr>
      <vt:lpstr>Preguntas y respuestas</vt:lpstr>
      <vt:lpstr>Encuesta de evaluación de Zoom</vt:lpstr>
      <vt:lpstr>Únase a nosotros en los próximos seminarios web gratuitos; regístrese a continuación</vt:lpstr>
      <vt:lpstr>Únase a nosotros en los próximos seminarios web gratuitos; regístrese a continuación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Jake Sese</dc:creator>
  <cp:lastModifiedBy>Jake Sese</cp:lastModifiedBy>
  <cp:revision>12</cp:revision>
  <dcterms:modified xsi:type="dcterms:W3CDTF">2026-02-04T21:09:55Z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0x01010017D8A9FA8C75664B835FFA640A5C4B34</vt:lpwstr>
  </property>
  <property fmtid="{D5CDD505-2E9C-101B-9397-08002B2CF9AE}" pid="3" name="_dlc_DocIdItemGuid">
    <vt:lpwstr>fb31348d-eedb-44fa-9be7-58e324b86a0f</vt:lpwstr>
  </property>
  <property fmtid="{D5CDD505-2E9C-101B-9397-08002B2CF9AE}" pid="4" name="MediaServiceImageTags">
    <vt:lpwstr/>
  </property>
</Properties>
</file>